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256" r:id="rId2"/>
    <p:sldId id="384" r:id="rId3"/>
    <p:sldId id="312" r:id="rId4"/>
    <p:sldId id="323" r:id="rId5"/>
    <p:sldId id="334" r:id="rId6"/>
    <p:sldId id="378" r:id="rId7"/>
    <p:sldId id="339" r:id="rId8"/>
    <p:sldId id="341" r:id="rId9"/>
    <p:sldId id="382" r:id="rId10"/>
    <p:sldId id="342" r:id="rId11"/>
    <p:sldId id="379" r:id="rId12"/>
    <p:sldId id="361" r:id="rId13"/>
    <p:sldId id="383" r:id="rId14"/>
    <p:sldId id="362" r:id="rId15"/>
    <p:sldId id="368" r:id="rId16"/>
    <p:sldId id="357" r:id="rId17"/>
    <p:sldId id="375" r:id="rId18"/>
    <p:sldId id="316" r:id="rId19"/>
    <p:sldId id="311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699"/>
    <a:srgbClr val="032B91"/>
    <a:srgbClr val="158DE5"/>
    <a:srgbClr val="158DE3"/>
    <a:srgbClr val="C43D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250" autoAdjust="0"/>
    <p:restoredTop sz="94434" autoAdjust="0"/>
  </p:normalViewPr>
  <p:slideViewPr>
    <p:cSldViewPr snapToGrid="0">
      <p:cViewPr varScale="1">
        <p:scale>
          <a:sx n="69" d="100"/>
          <a:sy n="69" d="100"/>
        </p:scale>
        <p:origin x="72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4" d="100"/>
          <a:sy n="54" d="100"/>
        </p:scale>
        <p:origin x="2820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guyễn Nhật Trường" userId="ef71ad22651b6fc6" providerId="Windows Live" clId="Web-{183B42A0-949A-4CB4-8F35-D1FEB0723C25}"/>
    <pc:docChg chg="modSld">
      <pc:chgData name="Nguyễn Nhật Trường" userId="ef71ad22651b6fc6" providerId="Windows Live" clId="Web-{183B42A0-949A-4CB4-8F35-D1FEB0723C25}" dt="2022-08-15T04:07:05.361" v="1" actId="20577"/>
      <pc:docMkLst>
        <pc:docMk/>
      </pc:docMkLst>
      <pc:sldChg chg="modSp">
        <pc:chgData name="Nguyễn Nhật Trường" userId="ef71ad22651b6fc6" providerId="Windows Live" clId="Web-{183B42A0-949A-4CB4-8F35-D1FEB0723C25}" dt="2022-08-15T04:07:05.361" v="1" actId="20577"/>
        <pc:sldMkLst>
          <pc:docMk/>
          <pc:sldMk cId="1769955967" sldId="313"/>
        </pc:sldMkLst>
        <pc:spChg chg="mod">
          <ac:chgData name="Nguyễn Nhật Trường" userId="ef71ad22651b6fc6" providerId="Windows Live" clId="Web-{183B42A0-949A-4CB4-8F35-D1FEB0723C25}" dt="2022-08-15T04:07:01.736" v="0" actId="20577"/>
          <ac:spMkLst>
            <pc:docMk/>
            <pc:sldMk cId="1769955967" sldId="313"/>
            <ac:spMk id="32" creationId="{78508A49-8940-DF21-5EAF-1C4140FD89CF}"/>
          </ac:spMkLst>
        </pc:spChg>
        <pc:spChg chg="mod">
          <ac:chgData name="Nguyễn Nhật Trường" userId="ef71ad22651b6fc6" providerId="Windows Live" clId="Web-{183B42A0-949A-4CB4-8F35-D1FEB0723C25}" dt="2022-08-15T04:07:05.361" v="1" actId="20577"/>
          <ac:spMkLst>
            <pc:docMk/>
            <pc:sldMk cId="1769955967" sldId="313"/>
            <ac:spMk id="34" creationId="{CB122770-5D72-C448-E365-CE66B0284892}"/>
          </ac:spMkLst>
        </pc:spChg>
      </pc:sldChg>
    </pc:docChg>
  </pc:docChgLst>
  <pc:docChgLst>
    <pc:chgData name="Nhật Trường Nguyễn" userId="ef71ad22651b6fc6" providerId="LiveId" clId="{D43A5060-5718-44B5-84F9-F82337C845D1}"/>
    <pc:docChg chg="undo custSel addSld delSld modSld sldOrd">
      <pc:chgData name="Nhật Trường Nguyễn" userId="ef71ad22651b6fc6" providerId="LiveId" clId="{D43A5060-5718-44B5-84F9-F82337C845D1}" dt="2022-08-16T23:38:30.377" v="2983" actId="1076"/>
      <pc:docMkLst>
        <pc:docMk/>
      </pc:docMkLst>
      <pc:sldChg chg="modSp mod">
        <pc:chgData name="Nhật Trường Nguyễn" userId="ef71ad22651b6fc6" providerId="LiveId" clId="{D43A5060-5718-44B5-84F9-F82337C845D1}" dt="2022-08-16T05:19:34.334" v="2699" actId="20577"/>
        <pc:sldMkLst>
          <pc:docMk/>
          <pc:sldMk cId="834524655" sldId="256"/>
        </pc:sldMkLst>
        <pc:spChg chg="mod">
          <ac:chgData name="Nhật Trường Nguyễn" userId="ef71ad22651b6fc6" providerId="LiveId" clId="{D43A5060-5718-44B5-84F9-F82337C845D1}" dt="2022-08-16T05:19:34.334" v="2699" actId="20577"/>
          <ac:spMkLst>
            <pc:docMk/>
            <pc:sldMk cId="834524655" sldId="256"/>
            <ac:spMk id="8" creationId="{00000000-0000-0000-0000-000000000000}"/>
          </ac:spMkLst>
        </pc:spChg>
      </pc:sldChg>
      <pc:sldChg chg="addSp delSp del mod">
        <pc:chgData name="Nhật Trường Nguyễn" userId="ef71ad22651b6fc6" providerId="LiveId" clId="{D43A5060-5718-44B5-84F9-F82337C845D1}" dt="2022-08-14T17:54:02.222" v="383" actId="47"/>
        <pc:sldMkLst>
          <pc:docMk/>
          <pc:sldMk cId="3503631344" sldId="257"/>
        </pc:sldMkLst>
        <pc:spChg chg="add del">
          <ac:chgData name="Nhật Trường Nguyễn" userId="ef71ad22651b6fc6" providerId="LiveId" clId="{D43A5060-5718-44B5-84F9-F82337C845D1}" dt="2022-08-14T17:51:30.111" v="263" actId="21"/>
          <ac:spMkLst>
            <pc:docMk/>
            <pc:sldMk cId="3503631344" sldId="257"/>
            <ac:spMk id="5" creationId="{00000000-0000-0000-0000-000000000000}"/>
          </ac:spMkLst>
        </pc:spChg>
        <pc:spChg chg="add del">
          <ac:chgData name="Nhật Trường Nguyễn" userId="ef71ad22651b6fc6" providerId="LiveId" clId="{D43A5060-5718-44B5-84F9-F82337C845D1}" dt="2022-08-14T17:51:30.111" v="263" actId="21"/>
          <ac:spMkLst>
            <pc:docMk/>
            <pc:sldMk cId="3503631344" sldId="257"/>
            <ac:spMk id="10" creationId="{00000000-0000-0000-0000-000000000000}"/>
          </ac:spMkLst>
        </pc:spChg>
        <pc:spChg chg="add del">
          <ac:chgData name="Nhật Trường Nguyễn" userId="ef71ad22651b6fc6" providerId="LiveId" clId="{D43A5060-5718-44B5-84F9-F82337C845D1}" dt="2022-08-14T17:51:30.111" v="263" actId="21"/>
          <ac:spMkLst>
            <pc:docMk/>
            <pc:sldMk cId="3503631344" sldId="257"/>
            <ac:spMk id="11" creationId="{00000000-0000-0000-0000-000000000000}"/>
          </ac:spMkLst>
        </pc:spChg>
        <pc:spChg chg="add del">
          <ac:chgData name="Nhật Trường Nguyễn" userId="ef71ad22651b6fc6" providerId="LiveId" clId="{D43A5060-5718-44B5-84F9-F82337C845D1}" dt="2022-08-14T17:51:30.111" v="263" actId="21"/>
          <ac:spMkLst>
            <pc:docMk/>
            <pc:sldMk cId="3503631344" sldId="257"/>
            <ac:spMk id="12" creationId="{00000000-0000-0000-0000-000000000000}"/>
          </ac:spMkLst>
        </pc:spChg>
        <pc:spChg chg="add del">
          <ac:chgData name="Nhật Trường Nguyễn" userId="ef71ad22651b6fc6" providerId="LiveId" clId="{D43A5060-5718-44B5-84F9-F82337C845D1}" dt="2022-08-14T17:51:30.111" v="263" actId="21"/>
          <ac:spMkLst>
            <pc:docMk/>
            <pc:sldMk cId="3503631344" sldId="257"/>
            <ac:spMk id="16" creationId="{00000000-0000-0000-0000-000000000000}"/>
          </ac:spMkLst>
        </pc:spChg>
        <pc:spChg chg="add del">
          <ac:chgData name="Nhật Trường Nguyễn" userId="ef71ad22651b6fc6" providerId="LiveId" clId="{D43A5060-5718-44B5-84F9-F82337C845D1}" dt="2022-08-14T17:51:30.111" v="263" actId="21"/>
          <ac:spMkLst>
            <pc:docMk/>
            <pc:sldMk cId="3503631344" sldId="257"/>
            <ac:spMk id="18" creationId="{00000000-0000-0000-0000-000000000000}"/>
          </ac:spMkLst>
        </pc:spChg>
        <pc:spChg chg="add del">
          <ac:chgData name="Nhật Trường Nguyễn" userId="ef71ad22651b6fc6" providerId="LiveId" clId="{D43A5060-5718-44B5-84F9-F82337C845D1}" dt="2022-08-14T17:51:30.111" v="263" actId="21"/>
          <ac:spMkLst>
            <pc:docMk/>
            <pc:sldMk cId="3503631344" sldId="257"/>
            <ac:spMk id="19" creationId="{00000000-0000-0000-0000-000000000000}"/>
          </ac:spMkLst>
        </pc:spChg>
        <pc:spChg chg="add del">
          <ac:chgData name="Nhật Trường Nguyễn" userId="ef71ad22651b6fc6" providerId="LiveId" clId="{D43A5060-5718-44B5-84F9-F82337C845D1}" dt="2022-08-14T17:51:30.111" v="263" actId="21"/>
          <ac:spMkLst>
            <pc:docMk/>
            <pc:sldMk cId="3503631344" sldId="257"/>
            <ac:spMk id="20" creationId="{00000000-0000-0000-0000-000000000000}"/>
          </ac:spMkLst>
        </pc:spChg>
        <pc:spChg chg="add del">
          <ac:chgData name="Nhật Trường Nguyễn" userId="ef71ad22651b6fc6" providerId="LiveId" clId="{D43A5060-5718-44B5-84F9-F82337C845D1}" dt="2022-08-14T17:51:30.111" v="263" actId="21"/>
          <ac:spMkLst>
            <pc:docMk/>
            <pc:sldMk cId="3503631344" sldId="257"/>
            <ac:spMk id="21" creationId="{00000000-0000-0000-0000-000000000000}"/>
          </ac:spMkLst>
        </pc:spChg>
        <pc:spChg chg="add del">
          <ac:chgData name="Nhật Trường Nguyễn" userId="ef71ad22651b6fc6" providerId="LiveId" clId="{D43A5060-5718-44B5-84F9-F82337C845D1}" dt="2022-08-14T17:51:30.111" v="263" actId="21"/>
          <ac:spMkLst>
            <pc:docMk/>
            <pc:sldMk cId="3503631344" sldId="257"/>
            <ac:spMk id="24" creationId="{00000000-0000-0000-0000-000000000000}"/>
          </ac:spMkLst>
        </pc:spChg>
      </pc:sldChg>
      <pc:sldChg chg="modTransition">
        <pc:chgData name="Nhật Trường Nguyễn" userId="ef71ad22651b6fc6" providerId="LiveId" clId="{D43A5060-5718-44B5-84F9-F82337C845D1}" dt="2022-08-16T05:20:57.523" v="2706"/>
        <pc:sldMkLst>
          <pc:docMk/>
          <pc:sldMk cId="4116506655" sldId="259"/>
        </pc:sldMkLst>
      </pc:sldChg>
      <pc:sldChg chg="modSp mod ord modTransition">
        <pc:chgData name="Nhật Trường Nguyễn" userId="ef71ad22651b6fc6" providerId="LiveId" clId="{D43A5060-5718-44B5-84F9-F82337C845D1}" dt="2022-08-16T05:21:10.210" v="2709"/>
        <pc:sldMkLst>
          <pc:docMk/>
          <pc:sldMk cId="1183546783" sldId="260"/>
        </pc:sldMkLst>
        <pc:spChg chg="mod">
          <ac:chgData name="Nhật Trường Nguyễn" userId="ef71ad22651b6fc6" providerId="LiveId" clId="{D43A5060-5718-44B5-84F9-F82337C845D1}" dt="2022-08-15T14:59:24.567" v="1627" actId="1076"/>
          <ac:spMkLst>
            <pc:docMk/>
            <pc:sldMk cId="1183546783" sldId="260"/>
            <ac:spMk id="13" creationId="{00000000-0000-0000-0000-000000000000}"/>
          </ac:spMkLst>
        </pc:spChg>
        <pc:picChg chg="mod">
          <ac:chgData name="Nhật Trường Nguyễn" userId="ef71ad22651b6fc6" providerId="LiveId" clId="{D43A5060-5718-44B5-84F9-F82337C845D1}" dt="2022-08-15T14:59:39.218" v="1629" actId="688"/>
          <ac:picMkLst>
            <pc:docMk/>
            <pc:sldMk cId="1183546783" sldId="260"/>
            <ac:picMk id="35" creationId="{D0C1AD52-5D9A-9694-5EED-8EB132C5B098}"/>
          </ac:picMkLst>
        </pc:picChg>
      </pc:sldChg>
      <pc:sldChg chg="modSp del mod">
        <pc:chgData name="Nhật Trường Nguyễn" userId="ef71ad22651b6fc6" providerId="LiveId" clId="{D43A5060-5718-44B5-84F9-F82337C845D1}" dt="2022-08-15T15:30:23.944" v="2015" actId="47"/>
        <pc:sldMkLst>
          <pc:docMk/>
          <pc:sldMk cId="3306517841" sldId="262"/>
        </pc:sldMkLst>
        <pc:spChg chg="mod">
          <ac:chgData name="Nhật Trường Nguyễn" userId="ef71ad22651b6fc6" providerId="LiveId" clId="{D43A5060-5718-44B5-84F9-F82337C845D1}" dt="2022-08-15T14:03:08.992" v="925" actId="20577"/>
          <ac:spMkLst>
            <pc:docMk/>
            <pc:sldMk cId="3306517841" sldId="262"/>
            <ac:spMk id="6" creationId="{D94364CA-ED85-774A-619E-4FEEEED6BC41}"/>
          </ac:spMkLst>
        </pc:spChg>
        <pc:picChg chg="mod">
          <ac:chgData name="Nhật Trường Nguyễn" userId="ef71ad22651b6fc6" providerId="LiveId" clId="{D43A5060-5718-44B5-84F9-F82337C845D1}" dt="2022-08-15T14:02:00.779" v="871" actId="1076"/>
          <ac:picMkLst>
            <pc:docMk/>
            <pc:sldMk cId="3306517841" sldId="262"/>
            <ac:picMk id="1028" creationId="{C010B88C-4C62-36B0-EAE3-B6DAA386D9AC}"/>
          </ac:picMkLst>
        </pc:picChg>
      </pc:sldChg>
      <pc:sldChg chg="del">
        <pc:chgData name="Nhật Trường Nguyễn" userId="ef71ad22651b6fc6" providerId="LiveId" clId="{D43A5060-5718-44B5-84F9-F82337C845D1}" dt="2022-08-15T16:05:21.290" v="2241" actId="47"/>
        <pc:sldMkLst>
          <pc:docMk/>
          <pc:sldMk cId="2834892946" sldId="265"/>
        </pc:sldMkLst>
      </pc:sldChg>
      <pc:sldChg chg="addSp delSp modSp del mod ord modTransition">
        <pc:chgData name="Nhật Trường Nguyễn" userId="ef71ad22651b6fc6" providerId="LiveId" clId="{D43A5060-5718-44B5-84F9-F82337C845D1}" dt="2022-08-16T11:43:44.362" v="2736" actId="47"/>
        <pc:sldMkLst>
          <pc:docMk/>
          <pc:sldMk cId="1423171235" sldId="303"/>
        </pc:sldMkLst>
        <pc:spChg chg="add del mod">
          <ac:chgData name="Nhật Trường Nguyễn" userId="ef71ad22651b6fc6" providerId="LiveId" clId="{D43A5060-5718-44B5-84F9-F82337C845D1}" dt="2022-08-16T11:40:23.641" v="2724" actId="21"/>
          <ac:spMkLst>
            <pc:docMk/>
            <pc:sldMk cId="1423171235" sldId="303"/>
            <ac:spMk id="2" creationId="{7D497F20-0563-839C-ADE4-861C758A3E56}"/>
          </ac:spMkLst>
        </pc:spChg>
        <pc:spChg chg="add del mod">
          <ac:chgData name="Nhật Trường Nguyễn" userId="ef71ad22651b6fc6" providerId="LiveId" clId="{D43A5060-5718-44B5-84F9-F82337C845D1}" dt="2022-08-15T15:15:03.563" v="1703" actId="478"/>
          <ac:spMkLst>
            <pc:docMk/>
            <pc:sldMk cId="1423171235" sldId="303"/>
            <ac:spMk id="3" creationId="{2A53A089-F001-EE2D-653B-1812C6C61A7F}"/>
          </ac:spMkLst>
        </pc:spChg>
        <pc:spChg chg="del">
          <ac:chgData name="Nhật Trường Nguyễn" userId="ef71ad22651b6fc6" providerId="LiveId" clId="{D43A5060-5718-44B5-84F9-F82337C845D1}" dt="2022-08-15T15:13:18.654" v="1679" actId="478"/>
          <ac:spMkLst>
            <pc:docMk/>
            <pc:sldMk cId="1423171235" sldId="303"/>
            <ac:spMk id="5" creationId="{B8A6DB20-CBB8-A18E-FADE-8B043B4DC1DF}"/>
          </ac:spMkLst>
        </pc:spChg>
        <pc:spChg chg="del">
          <ac:chgData name="Nhật Trường Nguyễn" userId="ef71ad22651b6fc6" providerId="LiveId" clId="{D43A5060-5718-44B5-84F9-F82337C845D1}" dt="2022-08-15T15:13:17.436" v="1678" actId="478"/>
          <ac:spMkLst>
            <pc:docMk/>
            <pc:sldMk cId="1423171235" sldId="303"/>
            <ac:spMk id="6" creationId="{8D93EA22-FF2F-8F6D-AF7D-28BF94E803AB}"/>
          </ac:spMkLst>
        </pc:spChg>
        <pc:spChg chg="del mod">
          <ac:chgData name="Nhật Trường Nguyễn" userId="ef71ad22651b6fc6" providerId="LiveId" clId="{D43A5060-5718-44B5-84F9-F82337C845D1}" dt="2022-08-15T15:13:16.334" v="1677" actId="478"/>
          <ac:spMkLst>
            <pc:docMk/>
            <pc:sldMk cId="1423171235" sldId="303"/>
            <ac:spMk id="7" creationId="{6C828D9F-BC1F-BF78-1A0B-D2C80B0199D6}"/>
          </ac:spMkLst>
        </pc:spChg>
        <pc:spChg chg="del">
          <ac:chgData name="Nhật Trường Nguyễn" userId="ef71ad22651b6fc6" providerId="LiveId" clId="{D43A5060-5718-44B5-84F9-F82337C845D1}" dt="2022-08-15T15:13:13.482" v="1675" actId="478"/>
          <ac:spMkLst>
            <pc:docMk/>
            <pc:sldMk cId="1423171235" sldId="303"/>
            <ac:spMk id="8" creationId="{C4E177FE-CFCD-2A0C-11B8-D7FDBDD9283C}"/>
          </ac:spMkLst>
        </pc:spChg>
        <pc:spChg chg="del">
          <ac:chgData name="Nhật Trường Nguyễn" userId="ef71ad22651b6fc6" providerId="LiveId" clId="{D43A5060-5718-44B5-84F9-F82337C845D1}" dt="2022-08-15T15:13:12.358" v="1674" actId="478"/>
          <ac:spMkLst>
            <pc:docMk/>
            <pc:sldMk cId="1423171235" sldId="303"/>
            <ac:spMk id="10" creationId="{709B6D89-3987-909C-230B-32ED0AE6BA6E}"/>
          </ac:spMkLst>
        </pc:spChg>
        <pc:spChg chg="del">
          <ac:chgData name="Nhật Trường Nguyễn" userId="ef71ad22651b6fc6" providerId="LiveId" clId="{D43A5060-5718-44B5-84F9-F82337C845D1}" dt="2022-08-15T15:13:10.873" v="1673" actId="478"/>
          <ac:spMkLst>
            <pc:docMk/>
            <pc:sldMk cId="1423171235" sldId="303"/>
            <ac:spMk id="11" creationId="{9C5A64DB-1F73-63FC-7E8E-4FD71CCEA595}"/>
          </ac:spMkLst>
        </pc:spChg>
        <pc:spChg chg="add mod">
          <ac:chgData name="Nhật Trường Nguyễn" userId="ef71ad22651b6fc6" providerId="LiveId" clId="{D43A5060-5718-44B5-84F9-F82337C845D1}" dt="2022-08-15T15:13:02.148" v="1672"/>
          <ac:spMkLst>
            <pc:docMk/>
            <pc:sldMk cId="1423171235" sldId="303"/>
            <ac:spMk id="13" creationId="{83075D46-AD38-113E-359C-607C8832EDAA}"/>
          </ac:spMkLst>
        </pc:spChg>
        <pc:picChg chg="add mod">
          <ac:chgData name="Nhật Trường Nguyễn" userId="ef71ad22651b6fc6" providerId="LiveId" clId="{D43A5060-5718-44B5-84F9-F82337C845D1}" dt="2022-08-15T15:13:02.148" v="1672"/>
          <ac:picMkLst>
            <pc:docMk/>
            <pc:sldMk cId="1423171235" sldId="303"/>
            <ac:picMk id="9" creationId="{B4518CD4-0818-F95C-AC9B-EFBB37A3FB9A}"/>
          </ac:picMkLst>
        </pc:picChg>
        <pc:picChg chg="add mod">
          <ac:chgData name="Nhật Trường Nguyễn" userId="ef71ad22651b6fc6" providerId="LiveId" clId="{D43A5060-5718-44B5-84F9-F82337C845D1}" dt="2022-08-15T15:13:02.148" v="1672"/>
          <ac:picMkLst>
            <pc:docMk/>
            <pc:sldMk cId="1423171235" sldId="303"/>
            <ac:picMk id="12" creationId="{2B5F36C0-4FF5-0C0A-5479-7CF45E5F2E8C}"/>
          </ac:picMkLst>
        </pc:picChg>
        <pc:cxnChg chg="add mod">
          <ac:chgData name="Nhật Trường Nguyễn" userId="ef71ad22651b6fc6" providerId="LiveId" clId="{D43A5060-5718-44B5-84F9-F82337C845D1}" dt="2022-08-15T15:13:02.148" v="1672"/>
          <ac:cxnSpMkLst>
            <pc:docMk/>
            <pc:sldMk cId="1423171235" sldId="303"/>
            <ac:cxnSpMk id="14" creationId="{87BACB41-8A8D-AA16-BB4D-4704A0A2352A}"/>
          </ac:cxnSpMkLst>
        </pc:cxnChg>
      </pc:sldChg>
      <pc:sldChg chg="addSp delSp modSp mod modTransition addAnim delAnim modAnim">
        <pc:chgData name="Nhật Trường Nguyễn" userId="ef71ad22651b6fc6" providerId="LiveId" clId="{D43A5060-5718-44B5-84F9-F82337C845D1}" dt="2022-08-16T11:41:56.202" v="2735"/>
        <pc:sldMkLst>
          <pc:docMk/>
          <pc:sldMk cId="3574981304" sldId="311"/>
        </pc:sldMkLst>
        <pc:spChg chg="del">
          <ac:chgData name="Nhật Trường Nguyễn" userId="ef71ad22651b6fc6" providerId="LiveId" clId="{D43A5060-5718-44B5-84F9-F82337C845D1}" dt="2022-08-15T15:46:00.222" v="2239" actId="478"/>
          <ac:spMkLst>
            <pc:docMk/>
            <pc:sldMk cId="3574981304" sldId="311"/>
            <ac:spMk id="2" creationId="{98C9370E-828D-CB74-D3F6-F0CC9425AF05}"/>
          </ac:spMkLst>
        </pc:spChg>
        <pc:spChg chg="add mod">
          <ac:chgData name="Nhật Trường Nguyễn" userId="ef71ad22651b6fc6" providerId="LiveId" clId="{D43A5060-5718-44B5-84F9-F82337C845D1}" dt="2022-08-16T11:40:30.602" v="2725"/>
          <ac:spMkLst>
            <pc:docMk/>
            <pc:sldMk cId="3574981304" sldId="311"/>
            <ac:spMk id="2" creationId="{D5AE702B-778B-8998-E6FC-03C519EF8999}"/>
          </ac:spMkLst>
        </pc:spChg>
        <pc:spChg chg="add del mod">
          <ac:chgData name="Nhật Trường Nguyễn" userId="ef71ad22651b6fc6" providerId="LiveId" clId="{D43A5060-5718-44B5-84F9-F82337C845D1}" dt="2022-08-15T15:46:00.222" v="2239" actId="478"/>
          <ac:spMkLst>
            <pc:docMk/>
            <pc:sldMk cId="3574981304" sldId="311"/>
            <ac:spMk id="10" creationId="{CE3FBF19-B2E6-6793-0010-A497A34661E0}"/>
          </ac:spMkLst>
        </pc:spChg>
        <pc:spChg chg="add del">
          <ac:chgData name="Nhật Trường Nguyễn" userId="ef71ad22651b6fc6" providerId="LiveId" clId="{D43A5060-5718-44B5-84F9-F82337C845D1}" dt="2022-08-15T15:45:37.811" v="2237" actId="478"/>
          <ac:spMkLst>
            <pc:docMk/>
            <pc:sldMk cId="3574981304" sldId="311"/>
            <ac:spMk id="14" creationId="{00000000-0000-0000-0000-000000000000}"/>
          </ac:spMkLst>
        </pc:spChg>
        <pc:spChg chg="del">
          <ac:chgData name="Nhật Trường Nguyễn" userId="ef71ad22651b6fc6" providerId="LiveId" clId="{D43A5060-5718-44B5-84F9-F82337C845D1}" dt="2022-08-15T15:45:36.835" v="2236" actId="478"/>
          <ac:spMkLst>
            <pc:docMk/>
            <pc:sldMk cId="3574981304" sldId="311"/>
            <ac:spMk id="15" creationId="{00000000-0000-0000-0000-000000000000}"/>
          </ac:spMkLst>
        </pc:spChg>
        <pc:spChg chg="add mod">
          <ac:chgData name="Nhật Trường Nguyễn" userId="ef71ad22651b6fc6" providerId="LiveId" clId="{D43A5060-5718-44B5-84F9-F82337C845D1}" dt="2022-08-15T15:46:01.656" v="2240"/>
          <ac:spMkLst>
            <pc:docMk/>
            <pc:sldMk cId="3574981304" sldId="311"/>
            <ac:spMk id="18" creationId="{FC371F3A-2804-099E-18F8-E34B066D0B78}"/>
          </ac:spMkLst>
        </pc:spChg>
        <pc:picChg chg="del">
          <ac:chgData name="Nhật Trường Nguyễn" userId="ef71ad22651b6fc6" providerId="LiveId" clId="{D43A5060-5718-44B5-84F9-F82337C845D1}" dt="2022-08-15T15:46:00.222" v="2239" actId="478"/>
          <ac:picMkLst>
            <pc:docMk/>
            <pc:sldMk cId="3574981304" sldId="311"/>
            <ac:picMk id="6" creationId="{6B187B63-75E3-60E7-DD3B-1410A175F9D6}"/>
          </ac:picMkLst>
        </pc:picChg>
        <pc:picChg chg="del">
          <ac:chgData name="Nhật Trường Nguyễn" userId="ef71ad22651b6fc6" providerId="LiveId" clId="{D43A5060-5718-44B5-84F9-F82337C845D1}" dt="2022-08-15T15:46:00.222" v="2239" actId="478"/>
          <ac:picMkLst>
            <pc:docMk/>
            <pc:sldMk cId="3574981304" sldId="311"/>
            <ac:picMk id="7" creationId="{2B3D8065-2C04-8DE9-0ECB-972EA9DAE873}"/>
          </ac:picMkLst>
        </pc:picChg>
        <pc:picChg chg="add del mod">
          <ac:chgData name="Nhật Trường Nguyễn" userId="ef71ad22651b6fc6" providerId="LiveId" clId="{D43A5060-5718-44B5-84F9-F82337C845D1}" dt="2022-08-15T15:46:00.222" v="2239" actId="478"/>
          <ac:picMkLst>
            <pc:docMk/>
            <pc:sldMk cId="3574981304" sldId="311"/>
            <ac:picMk id="8" creationId="{6A1294A7-12A3-BD45-40CF-95D1079B9F20}"/>
          </ac:picMkLst>
        </pc:picChg>
        <pc:picChg chg="add del mod">
          <ac:chgData name="Nhật Trường Nguyễn" userId="ef71ad22651b6fc6" providerId="LiveId" clId="{D43A5060-5718-44B5-84F9-F82337C845D1}" dt="2022-08-15T15:46:00.222" v="2239" actId="478"/>
          <ac:picMkLst>
            <pc:docMk/>
            <pc:sldMk cId="3574981304" sldId="311"/>
            <ac:picMk id="9" creationId="{8BD5D9A3-F148-AAC1-8A1B-77750087B19B}"/>
          </ac:picMkLst>
        </pc:picChg>
        <pc:picChg chg="add del mod">
          <ac:chgData name="Nhật Trường Nguyễn" userId="ef71ad22651b6fc6" providerId="LiveId" clId="{D43A5060-5718-44B5-84F9-F82337C845D1}" dt="2022-08-15T15:46:00.222" v="2239" actId="478"/>
          <ac:picMkLst>
            <pc:docMk/>
            <pc:sldMk cId="3574981304" sldId="311"/>
            <ac:picMk id="12" creationId="{52B0CBC5-9BE9-E852-AC60-4544EB339590}"/>
          </ac:picMkLst>
        </pc:picChg>
        <pc:picChg chg="add del mod">
          <ac:chgData name="Nhật Trường Nguyễn" userId="ef71ad22651b6fc6" providerId="LiveId" clId="{D43A5060-5718-44B5-84F9-F82337C845D1}" dt="2022-08-15T15:46:00.222" v="2239" actId="478"/>
          <ac:picMkLst>
            <pc:docMk/>
            <pc:sldMk cId="3574981304" sldId="311"/>
            <ac:picMk id="13" creationId="{140F7A84-4423-743A-E16C-E1A955DE6A37}"/>
          </ac:picMkLst>
        </pc:picChg>
        <pc:picChg chg="add mod">
          <ac:chgData name="Nhật Trường Nguyễn" userId="ef71ad22651b6fc6" providerId="LiveId" clId="{D43A5060-5718-44B5-84F9-F82337C845D1}" dt="2022-08-15T15:46:01.656" v="2240"/>
          <ac:picMkLst>
            <pc:docMk/>
            <pc:sldMk cId="3574981304" sldId="311"/>
            <ac:picMk id="16" creationId="{4D860F08-900C-D1C7-C4E2-45FB475D2D1B}"/>
          </ac:picMkLst>
        </pc:picChg>
        <pc:picChg chg="add mod">
          <ac:chgData name="Nhật Trường Nguyễn" userId="ef71ad22651b6fc6" providerId="LiveId" clId="{D43A5060-5718-44B5-84F9-F82337C845D1}" dt="2022-08-15T15:46:01.656" v="2240"/>
          <ac:picMkLst>
            <pc:docMk/>
            <pc:sldMk cId="3574981304" sldId="311"/>
            <ac:picMk id="17" creationId="{2229B04B-659B-5175-B48E-A8F6F37DF556}"/>
          </ac:picMkLst>
        </pc:picChg>
        <pc:picChg chg="add mod">
          <ac:chgData name="Nhật Trường Nguyễn" userId="ef71ad22651b6fc6" providerId="LiveId" clId="{D43A5060-5718-44B5-84F9-F82337C845D1}" dt="2022-08-15T15:46:01.656" v="2240"/>
          <ac:picMkLst>
            <pc:docMk/>
            <pc:sldMk cId="3574981304" sldId="311"/>
            <ac:picMk id="20" creationId="{7DE9F35A-E3D1-4692-5844-86C8D68E50BF}"/>
          </ac:picMkLst>
        </pc:picChg>
        <pc:picChg chg="add mod">
          <ac:chgData name="Nhật Trường Nguyễn" userId="ef71ad22651b6fc6" providerId="LiveId" clId="{D43A5060-5718-44B5-84F9-F82337C845D1}" dt="2022-08-15T15:46:01.656" v="2240"/>
          <ac:picMkLst>
            <pc:docMk/>
            <pc:sldMk cId="3574981304" sldId="311"/>
            <ac:picMk id="21" creationId="{4F2F245A-1DDE-6574-B7C4-D74E1B8AC33E}"/>
          </ac:picMkLst>
        </pc:picChg>
        <pc:cxnChg chg="del">
          <ac:chgData name="Nhật Trường Nguyễn" userId="ef71ad22651b6fc6" providerId="LiveId" clId="{D43A5060-5718-44B5-84F9-F82337C845D1}" dt="2022-08-15T15:46:00.222" v="2239" actId="478"/>
          <ac:cxnSpMkLst>
            <pc:docMk/>
            <pc:sldMk cId="3574981304" sldId="311"/>
            <ac:cxnSpMk id="5" creationId="{A96A81F9-6A2F-1679-DB0B-88C141628DD9}"/>
          </ac:cxnSpMkLst>
        </pc:cxnChg>
        <pc:cxnChg chg="add del mod">
          <ac:chgData name="Nhật Trường Nguyễn" userId="ef71ad22651b6fc6" providerId="LiveId" clId="{D43A5060-5718-44B5-84F9-F82337C845D1}" dt="2022-08-15T15:46:00.222" v="2239" actId="478"/>
          <ac:cxnSpMkLst>
            <pc:docMk/>
            <pc:sldMk cId="3574981304" sldId="311"/>
            <ac:cxnSpMk id="11" creationId="{F1ACA39C-DB1A-EF7D-098A-773119766EF1}"/>
          </ac:cxnSpMkLst>
        </pc:cxnChg>
        <pc:cxnChg chg="add mod">
          <ac:chgData name="Nhật Trường Nguyễn" userId="ef71ad22651b6fc6" providerId="LiveId" clId="{D43A5060-5718-44B5-84F9-F82337C845D1}" dt="2022-08-15T15:46:01.656" v="2240"/>
          <ac:cxnSpMkLst>
            <pc:docMk/>
            <pc:sldMk cId="3574981304" sldId="311"/>
            <ac:cxnSpMk id="19" creationId="{DB84F8DB-C687-8E88-61AC-C78011D681DD}"/>
          </ac:cxnSpMkLst>
        </pc:cxnChg>
      </pc:sldChg>
      <pc:sldChg chg="addSp modSp mod modTransition">
        <pc:chgData name="Nhật Trường Nguyễn" userId="ef71ad22651b6fc6" providerId="LiveId" clId="{D43A5060-5718-44B5-84F9-F82337C845D1}" dt="2022-08-16T05:20:46.314" v="2703"/>
        <pc:sldMkLst>
          <pc:docMk/>
          <pc:sldMk cId="1322168121" sldId="312"/>
        </pc:sldMkLst>
        <pc:spChg chg="mod">
          <ac:chgData name="Nhật Trường Nguyễn" userId="ef71ad22651b6fc6" providerId="LiveId" clId="{D43A5060-5718-44B5-84F9-F82337C845D1}" dt="2022-08-14T17:53:34.705" v="361" actId="1076"/>
          <ac:spMkLst>
            <pc:docMk/>
            <pc:sldMk cId="1322168121" sldId="312"/>
            <ac:spMk id="2" creationId="{00000000-0000-0000-0000-000000000000}"/>
          </ac:spMkLst>
        </pc:spChg>
        <pc:spChg chg="mod">
          <ac:chgData name="Nhật Trường Nguyễn" userId="ef71ad22651b6fc6" providerId="LiveId" clId="{D43A5060-5718-44B5-84F9-F82337C845D1}" dt="2022-08-14T17:53:41.827" v="382" actId="1035"/>
          <ac:spMkLst>
            <pc:docMk/>
            <pc:sldMk cId="1322168121" sldId="312"/>
            <ac:spMk id="5" creationId="{00000000-0000-0000-0000-000000000000}"/>
          </ac:spMkLst>
        </pc:spChg>
        <pc:spChg chg="mod">
          <ac:chgData name="Nhật Trường Nguyễn" userId="ef71ad22651b6fc6" providerId="LiveId" clId="{D43A5060-5718-44B5-84F9-F82337C845D1}" dt="2022-08-14T17:53:41.827" v="382" actId="1035"/>
          <ac:spMkLst>
            <pc:docMk/>
            <pc:sldMk cId="1322168121" sldId="312"/>
            <ac:spMk id="6" creationId="{00000000-0000-0000-0000-000000000000}"/>
          </ac:spMkLst>
        </pc:spChg>
        <pc:spChg chg="mod">
          <ac:chgData name="Nhật Trường Nguyễn" userId="ef71ad22651b6fc6" providerId="LiveId" clId="{D43A5060-5718-44B5-84F9-F82337C845D1}" dt="2022-08-14T17:53:41.827" v="382" actId="1035"/>
          <ac:spMkLst>
            <pc:docMk/>
            <pc:sldMk cId="1322168121" sldId="312"/>
            <ac:spMk id="7" creationId="{00000000-0000-0000-0000-000000000000}"/>
          </ac:spMkLst>
        </pc:spChg>
        <pc:spChg chg="mod">
          <ac:chgData name="Nhật Trường Nguyễn" userId="ef71ad22651b6fc6" providerId="LiveId" clId="{D43A5060-5718-44B5-84F9-F82337C845D1}" dt="2022-08-14T17:53:41.827" v="382" actId="1035"/>
          <ac:spMkLst>
            <pc:docMk/>
            <pc:sldMk cId="1322168121" sldId="312"/>
            <ac:spMk id="8" creationId="{00000000-0000-0000-0000-000000000000}"/>
          </ac:spMkLst>
        </pc:spChg>
        <pc:spChg chg="mod">
          <ac:chgData name="Nhật Trường Nguyễn" userId="ef71ad22651b6fc6" providerId="LiveId" clId="{D43A5060-5718-44B5-84F9-F82337C845D1}" dt="2022-08-14T17:53:41.827" v="382" actId="1035"/>
          <ac:spMkLst>
            <pc:docMk/>
            <pc:sldMk cId="1322168121" sldId="312"/>
            <ac:spMk id="9" creationId="{00000000-0000-0000-0000-000000000000}"/>
          </ac:spMkLst>
        </pc:spChg>
        <pc:spChg chg="mod">
          <ac:chgData name="Nhật Trường Nguyễn" userId="ef71ad22651b6fc6" providerId="LiveId" clId="{D43A5060-5718-44B5-84F9-F82337C845D1}" dt="2022-08-14T17:53:41.827" v="382" actId="1035"/>
          <ac:spMkLst>
            <pc:docMk/>
            <pc:sldMk cId="1322168121" sldId="312"/>
            <ac:spMk id="11" creationId="{00000000-0000-0000-0000-000000000000}"/>
          </ac:spMkLst>
        </pc:spChg>
        <pc:spChg chg="add mod">
          <ac:chgData name="Nhật Trường Nguyễn" userId="ef71ad22651b6fc6" providerId="LiveId" clId="{D43A5060-5718-44B5-84F9-F82337C845D1}" dt="2022-08-14T17:53:29.281" v="360"/>
          <ac:spMkLst>
            <pc:docMk/>
            <pc:sldMk cId="1322168121" sldId="312"/>
            <ac:spMk id="14" creationId="{74B1E81B-9EF3-801D-730A-C88A263C8F47}"/>
          </ac:spMkLst>
        </pc:spChg>
        <pc:picChg chg="add mod">
          <ac:chgData name="Nhật Trường Nguyễn" userId="ef71ad22651b6fc6" providerId="LiveId" clId="{D43A5060-5718-44B5-84F9-F82337C845D1}" dt="2022-08-14T17:53:29.281" v="360"/>
          <ac:picMkLst>
            <pc:docMk/>
            <pc:sldMk cId="1322168121" sldId="312"/>
            <ac:picMk id="10" creationId="{26A622E8-958A-0FC4-2B8A-673229AAD3D6}"/>
          </ac:picMkLst>
        </pc:picChg>
        <pc:picChg chg="add mod">
          <ac:chgData name="Nhật Trường Nguyễn" userId="ef71ad22651b6fc6" providerId="LiveId" clId="{D43A5060-5718-44B5-84F9-F82337C845D1}" dt="2022-08-14T17:53:29.281" v="360"/>
          <ac:picMkLst>
            <pc:docMk/>
            <pc:sldMk cId="1322168121" sldId="312"/>
            <ac:picMk id="12" creationId="{7F045CE7-BD42-43BC-D058-95443AFED10F}"/>
          </ac:picMkLst>
        </pc:picChg>
        <pc:cxnChg chg="add mod">
          <ac:chgData name="Nhật Trường Nguyễn" userId="ef71ad22651b6fc6" providerId="LiveId" clId="{D43A5060-5718-44B5-84F9-F82337C845D1}" dt="2022-08-14T17:53:29.281" v="360"/>
          <ac:cxnSpMkLst>
            <pc:docMk/>
            <pc:sldMk cId="1322168121" sldId="312"/>
            <ac:cxnSpMk id="15" creationId="{7061FB32-2F13-D8B9-9B3C-1EB067499C8B}"/>
          </ac:cxnSpMkLst>
        </pc:cxnChg>
      </pc:sldChg>
      <pc:sldChg chg="addSp delSp modSp mod">
        <pc:chgData name="Nhật Trường Nguyễn" userId="ef71ad22651b6fc6" providerId="LiveId" clId="{D43A5060-5718-44B5-84F9-F82337C845D1}" dt="2022-08-14T18:08:31.449" v="597" actId="20577"/>
        <pc:sldMkLst>
          <pc:docMk/>
          <pc:sldMk cId="1769955967" sldId="313"/>
        </pc:sldMkLst>
        <pc:spChg chg="add mod">
          <ac:chgData name="Nhật Trường Nguyễn" userId="ef71ad22651b6fc6" providerId="LiveId" clId="{D43A5060-5718-44B5-84F9-F82337C845D1}" dt="2022-08-14T18:00:22.285" v="393"/>
          <ac:spMkLst>
            <pc:docMk/>
            <pc:sldMk cId="1769955967" sldId="313"/>
            <ac:spMk id="2" creationId="{FEB806AA-7986-6225-1E7A-E77A591074DF}"/>
          </ac:spMkLst>
        </pc:spChg>
        <pc:spChg chg="add mod">
          <ac:chgData name="Nhật Trường Nguyễn" userId="ef71ad22651b6fc6" providerId="LiveId" clId="{D43A5060-5718-44B5-84F9-F82337C845D1}" dt="2022-08-14T18:00:22.285" v="393"/>
          <ac:spMkLst>
            <pc:docMk/>
            <pc:sldMk cId="1769955967" sldId="313"/>
            <ac:spMk id="3" creationId="{587CDF36-7868-736D-E8D2-A1D1958535BD}"/>
          </ac:spMkLst>
        </pc:spChg>
        <pc:spChg chg="add mod">
          <ac:chgData name="Nhật Trường Nguyễn" userId="ef71ad22651b6fc6" providerId="LiveId" clId="{D43A5060-5718-44B5-84F9-F82337C845D1}" dt="2022-08-14T18:00:22.285" v="393"/>
          <ac:spMkLst>
            <pc:docMk/>
            <pc:sldMk cId="1769955967" sldId="313"/>
            <ac:spMk id="10" creationId="{962DFAB0-29FE-34E6-06A1-BB1B9C72C706}"/>
          </ac:spMkLst>
        </pc:spChg>
        <pc:spChg chg="add mod">
          <ac:chgData name="Nhật Trường Nguyễn" userId="ef71ad22651b6fc6" providerId="LiveId" clId="{D43A5060-5718-44B5-84F9-F82337C845D1}" dt="2022-08-14T18:00:22.285" v="393"/>
          <ac:spMkLst>
            <pc:docMk/>
            <pc:sldMk cId="1769955967" sldId="313"/>
            <ac:spMk id="12" creationId="{B164090E-B734-2550-A5DF-BB8C8F8327ED}"/>
          </ac:spMkLst>
        </pc:spChg>
        <pc:spChg chg="add mod">
          <ac:chgData name="Nhật Trường Nguyễn" userId="ef71ad22651b6fc6" providerId="LiveId" clId="{D43A5060-5718-44B5-84F9-F82337C845D1}" dt="2022-08-14T18:00:22.285" v="393"/>
          <ac:spMkLst>
            <pc:docMk/>
            <pc:sldMk cId="1769955967" sldId="313"/>
            <ac:spMk id="13" creationId="{3029B96B-8586-DCB3-D452-BCD10D101110}"/>
          </ac:spMkLst>
        </pc:spChg>
        <pc:spChg chg="del">
          <ac:chgData name="Nhật Trường Nguyễn" userId="ef71ad22651b6fc6" providerId="LiveId" clId="{D43A5060-5718-44B5-84F9-F82337C845D1}" dt="2022-08-14T17:59:56.823" v="391" actId="478"/>
          <ac:spMkLst>
            <pc:docMk/>
            <pc:sldMk cId="1769955967" sldId="313"/>
            <ac:spMk id="14" creationId="{00000000-0000-0000-0000-000000000000}"/>
          </ac:spMkLst>
        </pc:spChg>
        <pc:spChg chg="del">
          <ac:chgData name="Nhật Trường Nguyễn" userId="ef71ad22651b6fc6" providerId="LiveId" clId="{D43A5060-5718-44B5-84F9-F82337C845D1}" dt="2022-08-14T17:59:59.273" v="392" actId="478"/>
          <ac:spMkLst>
            <pc:docMk/>
            <pc:sldMk cId="1769955967" sldId="313"/>
            <ac:spMk id="15" creationId="{00000000-0000-0000-0000-000000000000}"/>
          </ac:spMkLst>
        </pc:spChg>
        <pc:spChg chg="add mod">
          <ac:chgData name="Nhật Trường Nguyễn" userId="ef71ad22651b6fc6" providerId="LiveId" clId="{D43A5060-5718-44B5-84F9-F82337C845D1}" dt="2022-08-14T18:00:22.285" v="393"/>
          <ac:spMkLst>
            <pc:docMk/>
            <pc:sldMk cId="1769955967" sldId="313"/>
            <ac:spMk id="16" creationId="{8DBFA9AD-6589-95AB-D568-DFEED7B1FF16}"/>
          </ac:spMkLst>
        </pc:spChg>
        <pc:spChg chg="add mod">
          <ac:chgData name="Nhật Trường Nguyễn" userId="ef71ad22651b6fc6" providerId="LiveId" clId="{D43A5060-5718-44B5-84F9-F82337C845D1}" dt="2022-08-14T18:00:22.285" v="393"/>
          <ac:spMkLst>
            <pc:docMk/>
            <pc:sldMk cId="1769955967" sldId="313"/>
            <ac:spMk id="17" creationId="{72FA4144-E739-2CEC-9FC3-7B6488E4BC8C}"/>
          </ac:spMkLst>
        </pc:spChg>
        <pc:spChg chg="mod">
          <ac:chgData name="Nhật Trường Nguyễn" userId="ef71ad22651b6fc6" providerId="LiveId" clId="{D43A5060-5718-44B5-84F9-F82337C845D1}" dt="2022-08-14T18:00:22.285" v="393"/>
          <ac:spMkLst>
            <pc:docMk/>
            <pc:sldMk cId="1769955967" sldId="313"/>
            <ac:spMk id="19" creationId="{4EA9FBEE-1996-FB14-50AB-76D6C31D28E6}"/>
          </ac:spMkLst>
        </pc:spChg>
        <pc:spChg chg="mod">
          <ac:chgData name="Nhật Trường Nguyễn" userId="ef71ad22651b6fc6" providerId="LiveId" clId="{D43A5060-5718-44B5-84F9-F82337C845D1}" dt="2022-08-14T18:00:22.285" v="393"/>
          <ac:spMkLst>
            <pc:docMk/>
            <pc:sldMk cId="1769955967" sldId="313"/>
            <ac:spMk id="20" creationId="{ADA0102E-3C5A-0D1B-E0EB-C67E26705FD7}"/>
          </ac:spMkLst>
        </pc:spChg>
        <pc:spChg chg="mod">
          <ac:chgData name="Nhật Trường Nguyễn" userId="ef71ad22651b6fc6" providerId="LiveId" clId="{D43A5060-5718-44B5-84F9-F82337C845D1}" dt="2022-08-14T18:00:22.285" v="393"/>
          <ac:spMkLst>
            <pc:docMk/>
            <pc:sldMk cId="1769955967" sldId="313"/>
            <ac:spMk id="21" creationId="{CC282499-5A5A-951E-14A5-96C94C1D1E2E}"/>
          </ac:spMkLst>
        </pc:spChg>
        <pc:spChg chg="mod">
          <ac:chgData name="Nhật Trường Nguyễn" userId="ef71ad22651b6fc6" providerId="LiveId" clId="{D43A5060-5718-44B5-84F9-F82337C845D1}" dt="2022-08-14T18:00:22.285" v="393"/>
          <ac:spMkLst>
            <pc:docMk/>
            <pc:sldMk cId="1769955967" sldId="313"/>
            <ac:spMk id="22" creationId="{1D29EBE5-AD4A-755C-FB20-E8A2B65060BD}"/>
          </ac:spMkLst>
        </pc:spChg>
        <pc:spChg chg="mod">
          <ac:chgData name="Nhật Trường Nguyễn" userId="ef71ad22651b6fc6" providerId="LiveId" clId="{D43A5060-5718-44B5-84F9-F82337C845D1}" dt="2022-08-14T18:00:22.285" v="393"/>
          <ac:spMkLst>
            <pc:docMk/>
            <pc:sldMk cId="1769955967" sldId="313"/>
            <ac:spMk id="24" creationId="{9AD4CC08-7C8D-2CB6-09CC-1BDFCF91D2FE}"/>
          </ac:spMkLst>
        </pc:spChg>
        <pc:spChg chg="mod">
          <ac:chgData name="Nhật Trường Nguyễn" userId="ef71ad22651b6fc6" providerId="LiveId" clId="{D43A5060-5718-44B5-84F9-F82337C845D1}" dt="2022-08-14T18:00:22.285" v="393"/>
          <ac:spMkLst>
            <pc:docMk/>
            <pc:sldMk cId="1769955967" sldId="313"/>
            <ac:spMk id="25" creationId="{52F7E051-6E28-9905-774F-8EEAE2C6FD4A}"/>
          </ac:spMkLst>
        </pc:spChg>
        <pc:spChg chg="mod">
          <ac:chgData name="Nhật Trường Nguyễn" userId="ef71ad22651b6fc6" providerId="LiveId" clId="{D43A5060-5718-44B5-84F9-F82337C845D1}" dt="2022-08-14T18:00:22.285" v="393"/>
          <ac:spMkLst>
            <pc:docMk/>
            <pc:sldMk cId="1769955967" sldId="313"/>
            <ac:spMk id="26" creationId="{DFF80B02-F8B5-B0A8-6786-2976AA4BDCA9}"/>
          </ac:spMkLst>
        </pc:spChg>
        <pc:spChg chg="mod">
          <ac:chgData name="Nhật Trường Nguyễn" userId="ef71ad22651b6fc6" providerId="LiveId" clId="{D43A5060-5718-44B5-84F9-F82337C845D1}" dt="2022-08-14T18:00:22.285" v="393"/>
          <ac:spMkLst>
            <pc:docMk/>
            <pc:sldMk cId="1769955967" sldId="313"/>
            <ac:spMk id="27" creationId="{C39E99D3-65DF-A4C6-3B73-C13B49C24BB2}"/>
          </ac:spMkLst>
        </pc:spChg>
        <pc:spChg chg="mod">
          <ac:chgData name="Nhật Trường Nguyễn" userId="ef71ad22651b6fc6" providerId="LiveId" clId="{D43A5060-5718-44B5-84F9-F82337C845D1}" dt="2022-08-14T18:00:22.285" v="393"/>
          <ac:spMkLst>
            <pc:docMk/>
            <pc:sldMk cId="1769955967" sldId="313"/>
            <ac:spMk id="28" creationId="{8622DD88-6036-263F-8149-E2DFE8BAE5EE}"/>
          </ac:spMkLst>
        </pc:spChg>
        <pc:spChg chg="add mod">
          <ac:chgData name="Nhật Trường Nguyễn" userId="ef71ad22651b6fc6" providerId="LiveId" clId="{D43A5060-5718-44B5-84F9-F82337C845D1}" dt="2022-08-14T18:03:47.863" v="499" actId="20577"/>
          <ac:spMkLst>
            <pc:docMk/>
            <pc:sldMk cId="1769955967" sldId="313"/>
            <ac:spMk id="29" creationId="{20C60A5B-0B8F-AC34-1471-C002BFF0A342}"/>
          </ac:spMkLst>
        </pc:spChg>
        <pc:spChg chg="add mod">
          <ac:chgData name="Nhật Trường Nguyễn" userId="ef71ad22651b6fc6" providerId="LiveId" clId="{D43A5060-5718-44B5-84F9-F82337C845D1}" dt="2022-08-14T18:03:17.814" v="453" actId="20577"/>
          <ac:spMkLst>
            <pc:docMk/>
            <pc:sldMk cId="1769955967" sldId="313"/>
            <ac:spMk id="30" creationId="{E35276E0-7C0B-93F0-47A2-4DD420965514}"/>
          </ac:spMkLst>
        </pc:spChg>
        <pc:spChg chg="add mod">
          <ac:chgData name="Nhật Trường Nguyễn" userId="ef71ad22651b6fc6" providerId="LiveId" clId="{D43A5060-5718-44B5-84F9-F82337C845D1}" dt="2022-08-14T18:04:27.575" v="557" actId="20577"/>
          <ac:spMkLst>
            <pc:docMk/>
            <pc:sldMk cId="1769955967" sldId="313"/>
            <ac:spMk id="31" creationId="{755B476F-F5A0-DFD9-2C81-F8BC2AD2A7DF}"/>
          </ac:spMkLst>
        </pc:spChg>
        <pc:spChg chg="add mod">
          <ac:chgData name="Nhật Trường Nguyễn" userId="ef71ad22651b6fc6" providerId="LiveId" clId="{D43A5060-5718-44B5-84F9-F82337C845D1}" dt="2022-08-14T18:00:22.285" v="393"/>
          <ac:spMkLst>
            <pc:docMk/>
            <pc:sldMk cId="1769955967" sldId="313"/>
            <ac:spMk id="32" creationId="{78508A49-8940-DF21-5EAF-1C4140FD89CF}"/>
          </ac:spMkLst>
        </pc:spChg>
        <pc:spChg chg="add mod">
          <ac:chgData name="Nhật Trường Nguyễn" userId="ef71ad22651b6fc6" providerId="LiveId" clId="{D43A5060-5718-44B5-84F9-F82337C845D1}" dt="2022-08-14T18:08:31.449" v="597" actId="20577"/>
          <ac:spMkLst>
            <pc:docMk/>
            <pc:sldMk cId="1769955967" sldId="313"/>
            <ac:spMk id="33" creationId="{281AA4A3-A8ED-A7F1-19F7-E5462FCF7280}"/>
          </ac:spMkLst>
        </pc:spChg>
        <pc:spChg chg="add mod">
          <ac:chgData name="Nhật Trường Nguyễn" userId="ef71ad22651b6fc6" providerId="LiveId" clId="{D43A5060-5718-44B5-84F9-F82337C845D1}" dt="2022-08-14T18:00:22.285" v="393"/>
          <ac:spMkLst>
            <pc:docMk/>
            <pc:sldMk cId="1769955967" sldId="313"/>
            <ac:spMk id="34" creationId="{CB122770-5D72-C448-E365-CE66B0284892}"/>
          </ac:spMkLst>
        </pc:spChg>
        <pc:grpChg chg="add mod">
          <ac:chgData name="Nhật Trường Nguyễn" userId="ef71ad22651b6fc6" providerId="LiveId" clId="{D43A5060-5718-44B5-84F9-F82337C845D1}" dt="2022-08-14T18:00:22.285" v="393"/>
          <ac:grpSpMkLst>
            <pc:docMk/>
            <pc:sldMk cId="1769955967" sldId="313"/>
            <ac:grpSpMk id="18" creationId="{F7E75697-F221-FD99-3B97-6D3C39794B98}"/>
          </ac:grpSpMkLst>
        </pc:grpChg>
        <pc:grpChg chg="mod">
          <ac:chgData name="Nhật Trường Nguyễn" userId="ef71ad22651b6fc6" providerId="LiveId" clId="{D43A5060-5718-44B5-84F9-F82337C845D1}" dt="2022-08-14T18:00:22.285" v="393"/>
          <ac:grpSpMkLst>
            <pc:docMk/>
            <pc:sldMk cId="1769955967" sldId="313"/>
            <ac:grpSpMk id="23" creationId="{6516507C-C191-50B2-10CA-CFBB99D8D90A}"/>
          </ac:grpSpMkLst>
        </pc:grpChg>
      </pc:sldChg>
      <pc:sldChg chg="modTransition">
        <pc:chgData name="Nhật Trường Nguyễn" userId="ef71ad22651b6fc6" providerId="LiveId" clId="{D43A5060-5718-44B5-84F9-F82337C845D1}" dt="2022-08-16T05:21:13.059" v="2710"/>
        <pc:sldMkLst>
          <pc:docMk/>
          <pc:sldMk cId="1243802618" sldId="314"/>
        </pc:sldMkLst>
      </pc:sldChg>
      <pc:sldChg chg="modTransition">
        <pc:chgData name="Nhật Trường Nguyễn" userId="ef71ad22651b6fc6" providerId="LiveId" clId="{D43A5060-5718-44B5-84F9-F82337C845D1}" dt="2022-08-15T17:25:39.932" v="2291"/>
        <pc:sldMkLst>
          <pc:docMk/>
          <pc:sldMk cId="799582168" sldId="315"/>
        </pc:sldMkLst>
      </pc:sldChg>
      <pc:sldChg chg="addSp delSp modSp mod">
        <pc:chgData name="Nhật Trường Nguyễn" userId="ef71ad22651b6fc6" providerId="LiveId" clId="{D43A5060-5718-44B5-84F9-F82337C845D1}" dt="2022-08-16T11:52:49.113" v="2745" actId="1076"/>
        <pc:sldMkLst>
          <pc:docMk/>
          <pc:sldMk cId="2053882828" sldId="316"/>
        </pc:sldMkLst>
        <pc:spChg chg="mod">
          <ac:chgData name="Nhật Trường Nguyễn" userId="ef71ad22651b6fc6" providerId="LiveId" clId="{D43A5060-5718-44B5-84F9-F82337C845D1}" dt="2022-08-15T13:53:39.292" v="855" actId="14100"/>
          <ac:spMkLst>
            <pc:docMk/>
            <pc:sldMk cId="2053882828" sldId="316"/>
            <ac:spMk id="5" creationId="{00000000-0000-0000-0000-000000000000}"/>
          </ac:spMkLst>
        </pc:spChg>
        <pc:spChg chg="del">
          <ac:chgData name="Nhật Trường Nguyễn" userId="ef71ad22651b6fc6" providerId="LiveId" clId="{D43A5060-5718-44B5-84F9-F82337C845D1}" dt="2022-08-15T13:53:25.751" v="853" actId="478"/>
          <ac:spMkLst>
            <pc:docMk/>
            <pc:sldMk cId="2053882828" sldId="316"/>
            <ac:spMk id="9" creationId="{00000000-0000-0000-0000-000000000000}"/>
          </ac:spMkLst>
        </pc:spChg>
        <pc:spChg chg="add del mod">
          <ac:chgData name="Nhật Trường Nguyễn" userId="ef71ad22651b6fc6" providerId="LiveId" clId="{D43A5060-5718-44B5-84F9-F82337C845D1}" dt="2022-08-16T11:52:49.113" v="2745" actId="1076"/>
          <ac:spMkLst>
            <pc:docMk/>
            <pc:sldMk cId="2053882828" sldId="316"/>
            <ac:spMk id="12" creationId="{D9B5B01C-8508-0B53-6E2C-473EBEF57F2C}"/>
          </ac:spMkLst>
        </pc:spChg>
        <pc:spChg chg="add del">
          <ac:chgData name="Nhật Trường Nguyễn" userId="ef71ad22651b6fc6" providerId="LiveId" clId="{D43A5060-5718-44B5-84F9-F82337C845D1}" dt="2022-08-15T15:11:38.476" v="1661" actId="478"/>
          <ac:spMkLst>
            <pc:docMk/>
            <pc:sldMk cId="2053882828" sldId="316"/>
            <ac:spMk id="16" creationId="{00000000-0000-0000-0000-000000000000}"/>
          </ac:spMkLst>
        </pc:spChg>
      </pc:sldChg>
      <pc:sldChg chg="delSp modSp del mod ord">
        <pc:chgData name="Nhật Trường Nguyễn" userId="ef71ad22651b6fc6" providerId="LiveId" clId="{D43A5060-5718-44B5-84F9-F82337C845D1}" dt="2022-08-15T15:12:26.301" v="1671" actId="47"/>
        <pc:sldMkLst>
          <pc:docMk/>
          <pc:sldMk cId="4046426631" sldId="317"/>
        </pc:sldMkLst>
        <pc:spChg chg="del mod">
          <ac:chgData name="Nhật Trường Nguyễn" userId="ef71ad22651b6fc6" providerId="LiveId" clId="{D43A5060-5718-44B5-84F9-F82337C845D1}" dt="2022-08-15T13:53:47.432" v="858"/>
          <ac:spMkLst>
            <pc:docMk/>
            <pc:sldMk cId="4046426631" sldId="317"/>
            <ac:spMk id="16" creationId="{00000000-0000-0000-0000-000000000000}"/>
          </ac:spMkLst>
        </pc:spChg>
      </pc:sldChg>
      <pc:sldChg chg="addSp delSp modSp mod">
        <pc:chgData name="Nhật Trường Nguyễn" userId="ef71ad22651b6fc6" providerId="LiveId" clId="{D43A5060-5718-44B5-84F9-F82337C845D1}" dt="2022-08-15T14:25:14.401" v="1228" actId="478"/>
        <pc:sldMkLst>
          <pc:docMk/>
          <pc:sldMk cId="1624721512" sldId="320"/>
        </pc:sldMkLst>
        <pc:spChg chg="add del mod">
          <ac:chgData name="Nhật Trường Nguyễn" userId="ef71ad22651b6fc6" providerId="LiveId" clId="{D43A5060-5718-44B5-84F9-F82337C845D1}" dt="2022-08-14T17:58:57.052" v="386" actId="478"/>
          <ac:spMkLst>
            <pc:docMk/>
            <pc:sldMk cId="1624721512" sldId="320"/>
            <ac:spMk id="3" creationId="{38CBDA51-43E5-0D03-F12E-405B5996BFE5}"/>
          </ac:spMkLst>
        </pc:spChg>
        <pc:picChg chg="del">
          <ac:chgData name="Nhật Trường Nguyễn" userId="ef71ad22651b6fc6" providerId="LiveId" clId="{D43A5060-5718-44B5-84F9-F82337C845D1}" dt="2022-08-14T17:58:55.100" v="385" actId="478"/>
          <ac:picMkLst>
            <pc:docMk/>
            <pc:sldMk cId="1624721512" sldId="320"/>
            <ac:picMk id="15" creationId="{BEB1C643-298E-1830-773B-448D493FFD7B}"/>
          </ac:picMkLst>
        </pc:picChg>
        <pc:picChg chg="add del mod">
          <ac:chgData name="Nhật Trường Nguyễn" userId="ef71ad22651b6fc6" providerId="LiveId" clId="{D43A5060-5718-44B5-84F9-F82337C845D1}" dt="2022-08-15T14:25:14.401" v="1228" actId="478"/>
          <ac:picMkLst>
            <pc:docMk/>
            <pc:sldMk cId="1624721512" sldId="320"/>
            <ac:picMk id="1026" creationId="{1B051ADE-0712-0161-374C-D649D613EE20}"/>
          </ac:picMkLst>
        </pc:picChg>
      </pc:sldChg>
      <pc:sldChg chg="del">
        <pc:chgData name="Nhật Trường Nguyễn" userId="ef71ad22651b6fc6" providerId="LiveId" clId="{D43A5060-5718-44B5-84F9-F82337C845D1}" dt="2022-08-13T16:20:03.771" v="33" actId="47"/>
        <pc:sldMkLst>
          <pc:docMk/>
          <pc:sldMk cId="397472733" sldId="322"/>
        </pc:sldMkLst>
      </pc:sldChg>
      <pc:sldChg chg="ord modTransition">
        <pc:chgData name="Nhật Trường Nguyễn" userId="ef71ad22651b6fc6" providerId="LiveId" clId="{D43A5060-5718-44B5-84F9-F82337C845D1}" dt="2022-08-16T05:21:16.522" v="2711"/>
        <pc:sldMkLst>
          <pc:docMk/>
          <pc:sldMk cId="3489176516" sldId="323"/>
        </pc:sldMkLst>
      </pc:sldChg>
      <pc:sldChg chg="delSp modSp del mod">
        <pc:chgData name="Nhật Trường Nguyễn" userId="ef71ad22651b6fc6" providerId="LiveId" clId="{D43A5060-5718-44B5-84F9-F82337C845D1}" dt="2022-08-14T18:27:42.688" v="733" actId="47"/>
        <pc:sldMkLst>
          <pc:docMk/>
          <pc:sldMk cId="3105586518" sldId="324"/>
        </pc:sldMkLst>
        <pc:spChg chg="mod">
          <ac:chgData name="Nhật Trường Nguyễn" userId="ef71ad22651b6fc6" providerId="LiveId" clId="{D43A5060-5718-44B5-84F9-F82337C845D1}" dt="2022-08-14T12:21:38.420" v="223" actId="20577"/>
          <ac:spMkLst>
            <pc:docMk/>
            <pc:sldMk cId="3105586518" sldId="324"/>
            <ac:spMk id="13" creationId="{C33227A2-F246-FEBC-13D8-002DBB7A5BBB}"/>
          </ac:spMkLst>
        </pc:spChg>
        <pc:spChg chg="del">
          <ac:chgData name="Nhật Trường Nguyễn" userId="ef71ad22651b6fc6" providerId="LiveId" clId="{D43A5060-5718-44B5-84F9-F82337C845D1}" dt="2022-08-14T18:21:46.454" v="672" actId="21"/>
          <ac:spMkLst>
            <pc:docMk/>
            <pc:sldMk cId="3105586518" sldId="324"/>
            <ac:spMk id="16" creationId="{CCB1FBB8-1592-84BE-9325-069208E0DE50}"/>
          </ac:spMkLst>
        </pc:spChg>
        <pc:spChg chg="del">
          <ac:chgData name="Nhật Trường Nguyễn" userId="ef71ad22651b6fc6" providerId="LiveId" clId="{D43A5060-5718-44B5-84F9-F82337C845D1}" dt="2022-08-14T18:21:46.454" v="672" actId="21"/>
          <ac:spMkLst>
            <pc:docMk/>
            <pc:sldMk cId="3105586518" sldId="324"/>
            <ac:spMk id="17" creationId="{C2036ECC-49E2-6D49-948C-6216EE90A433}"/>
          </ac:spMkLst>
        </pc:spChg>
        <pc:spChg chg="del">
          <ac:chgData name="Nhật Trường Nguyễn" userId="ef71ad22651b6fc6" providerId="LiveId" clId="{D43A5060-5718-44B5-84F9-F82337C845D1}" dt="2022-08-14T18:21:46.454" v="672" actId="21"/>
          <ac:spMkLst>
            <pc:docMk/>
            <pc:sldMk cId="3105586518" sldId="324"/>
            <ac:spMk id="18" creationId="{383E5068-CF60-D7D9-D1F9-76C044C7BF05}"/>
          </ac:spMkLst>
        </pc:spChg>
        <pc:spChg chg="del">
          <ac:chgData name="Nhật Trường Nguyễn" userId="ef71ad22651b6fc6" providerId="LiveId" clId="{D43A5060-5718-44B5-84F9-F82337C845D1}" dt="2022-08-14T18:21:46.454" v="672" actId="21"/>
          <ac:spMkLst>
            <pc:docMk/>
            <pc:sldMk cId="3105586518" sldId="324"/>
            <ac:spMk id="19" creationId="{9DBA0C95-8C6F-0BEE-D7F2-629A75674E5E}"/>
          </ac:spMkLst>
        </pc:spChg>
        <pc:spChg chg="del">
          <ac:chgData name="Nhật Trường Nguyễn" userId="ef71ad22651b6fc6" providerId="LiveId" clId="{D43A5060-5718-44B5-84F9-F82337C845D1}" dt="2022-08-14T18:21:46.454" v="672" actId="21"/>
          <ac:spMkLst>
            <pc:docMk/>
            <pc:sldMk cId="3105586518" sldId="324"/>
            <ac:spMk id="20" creationId="{ADF72994-F56C-7E4B-43CD-9B780E5C24AC}"/>
          </ac:spMkLst>
        </pc:spChg>
      </pc:sldChg>
      <pc:sldChg chg="modSp mod">
        <pc:chgData name="Nhật Trường Nguyễn" userId="ef71ad22651b6fc6" providerId="LiveId" clId="{D43A5060-5718-44B5-84F9-F82337C845D1}" dt="2022-08-13T16:20:47.160" v="57" actId="14100"/>
        <pc:sldMkLst>
          <pc:docMk/>
          <pc:sldMk cId="237476978" sldId="325"/>
        </pc:sldMkLst>
        <pc:spChg chg="mod">
          <ac:chgData name="Nhật Trường Nguyễn" userId="ef71ad22651b6fc6" providerId="LiveId" clId="{D43A5060-5718-44B5-84F9-F82337C845D1}" dt="2022-08-13T16:20:47.160" v="57" actId="14100"/>
          <ac:spMkLst>
            <pc:docMk/>
            <pc:sldMk cId="237476978" sldId="325"/>
            <ac:spMk id="17" creationId="{94EB226F-1CC0-1073-0811-20CB3DB52E90}"/>
          </ac:spMkLst>
        </pc:spChg>
      </pc:sldChg>
      <pc:sldChg chg="addSp delSp modSp mod modTransition modAnim">
        <pc:chgData name="Nhật Trường Nguyễn" userId="ef71ad22651b6fc6" providerId="LiveId" clId="{D43A5060-5718-44B5-84F9-F82337C845D1}" dt="2022-08-15T17:24:52.669" v="2276"/>
        <pc:sldMkLst>
          <pc:docMk/>
          <pc:sldMk cId="4257060099" sldId="326"/>
        </pc:sldMkLst>
        <pc:spChg chg="del">
          <ac:chgData name="Nhật Trường Nguyễn" userId="ef71ad22651b6fc6" providerId="LiveId" clId="{D43A5060-5718-44B5-84F9-F82337C845D1}" dt="2022-08-14T12:02:44.720" v="103" actId="478"/>
          <ac:spMkLst>
            <pc:docMk/>
            <pc:sldMk cId="4257060099" sldId="326"/>
            <ac:spMk id="2" creationId="{C4D1DDFB-13D8-C818-17C1-BCB684DBF7EB}"/>
          </ac:spMkLst>
        </pc:spChg>
        <pc:spChg chg="mod">
          <ac:chgData name="Nhật Trường Nguyễn" userId="ef71ad22651b6fc6" providerId="LiveId" clId="{D43A5060-5718-44B5-84F9-F82337C845D1}" dt="2022-08-15T14:45:07.777" v="1336" actId="14100"/>
          <ac:spMkLst>
            <pc:docMk/>
            <pc:sldMk cId="4257060099" sldId="326"/>
            <ac:spMk id="12" creationId="{52306690-87B9-AD42-EA7C-D7E247E73169}"/>
          </ac:spMkLst>
        </pc:spChg>
        <pc:picChg chg="add mod">
          <ac:chgData name="Nhật Trường Nguyễn" userId="ef71ad22651b6fc6" providerId="LiveId" clId="{D43A5060-5718-44B5-84F9-F82337C845D1}" dt="2022-08-15T14:44:10.790" v="1293" actId="688"/>
          <ac:picMkLst>
            <pc:docMk/>
            <pc:sldMk cId="4257060099" sldId="326"/>
            <ac:picMk id="3" creationId="{3605C3A2-9924-62D0-8230-C11F001F6AA2}"/>
          </ac:picMkLst>
        </pc:picChg>
      </pc:sldChg>
      <pc:sldChg chg="ord">
        <pc:chgData name="Nhật Trường Nguyễn" userId="ef71ad22651b6fc6" providerId="LiveId" clId="{D43A5060-5718-44B5-84F9-F82337C845D1}" dt="2022-08-15T13:48:43.463" v="780"/>
        <pc:sldMkLst>
          <pc:docMk/>
          <pc:sldMk cId="654312085" sldId="327"/>
        </pc:sldMkLst>
      </pc:sldChg>
      <pc:sldChg chg="modSp mod modTransition">
        <pc:chgData name="Nhật Trường Nguyễn" userId="ef71ad22651b6fc6" providerId="LiveId" clId="{D43A5060-5718-44B5-84F9-F82337C845D1}" dt="2022-08-15T17:25:56.092" v="2296"/>
        <pc:sldMkLst>
          <pc:docMk/>
          <pc:sldMk cId="1985510620" sldId="328"/>
        </pc:sldMkLst>
        <pc:spChg chg="mod">
          <ac:chgData name="Nhật Trường Nguyễn" userId="ef71ad22651b6fc6" providerId="LiveId" clId="{D43A5060-5718-44B5-84F9-F82337C845D1}" dt="2022-08-14T17:30:31.726" v="251" actId="20577"/>
          <ac:spMkLst>
            <pc:docMk/>
            <pc:sldMk cId="1985510620" sldId="328"/>
            <ac:spMk id="3" creationId="{90726995-F4EB-FC4D-99EC-DB0B2A0FEE72}"/>
          </ac:spMkLst>
        </pc:spChg>
      </pc:sldChg>
      <pc:sldChg chg="delSp modSp mod modTransition">
        <pc:chgData name="Nhật Trường Nguyễn" userId="ef71ad22651b6fc6" providerId="LiveId" clId="{D43A5060-5718-44B5-84F9-F82337C845D1}" dt="2022-08-16T16:08:38.836" v="2754" actId="1076"/>
        <pc:sldMkLst>
          <pc:docMk/>
          <pc:sldMk cId="3421090342" sldId="329"/>
        </pc:sldMkLst>
        <pc:spChg chg="del">
          <ac:chgData name="Nhật Trường Nguyễn" userId="ef71ad22651b6fc6" providerId="LiveId" clId="{D43A5060-5718-44B5-84F9-F82337C845D1}" dt="2022-08-16T16:08:29.471" v="2752" actId="478"/>
          <ac:spMkLst>
            <pc:docMk/>
            <pc:sldMk cId="3421090342" sldId="329"/>
            <ac:spMk id="18" creationId="{5218E37D-BCDF-6823-429F-3883D6CD879E}"/>
          </ac:spMkLst>
        </pc:spChg>
        <pc:spChg chg="del">
          <ac:chgData name="Nhật Trường Nguyễn" userId="ef71ad22651b6fc6" providerId="LiveId" clId="{D43A5060-5718-44B5-84F9-F82337C845D1}" dt="2022-08-16T16:08:26.623" v="2751" actId="478"/>
          <ac:spMkLst>
            <pc:docMk/>
            <pc:sldMk cId="3421090342" sldId="329"/>
            <ac:spMk id="19" creationId="{02A75663-48FF-5881-3EF0-501CB43D42F2}"/>
          </ac:spMkLst>
        </pc:spChg>
        <pc:spChg chg="mod">
          <ac:chgData name="Nhật Trường Nguyễn" userId="ef71ad22651b6fc6" providerId="LiveId" clId="{D43A5060-5718-44B5-84F9-F82337C845D1}" dt="2022-08-16T16:08:35.166" v="2753" actId="1076"/>
          <ac:spMkLst>
            <pc:docMk/>
            <pc:sldMk cId="3421090342" sldId="329"/>
            <ac:spMk id="20" creationId="{FC0D6945-09A4-3204-AF15-A9CE37848E1F}"/>
          </ac:spMkLst>
        </pc:spChg>
        <pc:spChg chg="mod">
          <ac:chgData name="Nhật Trường Nguyễn" userId="ef71ad22651b6fc6" providerId="LiveId" clId="{D43A5060-5718-44B5-84F9-F82337C845D1}" dt="2022-08-16T16:08:38.836" v="2754" actId="1076"/>
          <ac:spMkLst>
            <pc:docMk/>
            <pc:sldMk cId="3421090342" sldId="329"/>
            <ac:spMk id="21" creationId="{F4B4069B-BBF2-BE5C-3837-323ABF2CD384}"/>
          </ac:spMkLst>
        </pc:spChg>
      </pc:sldChg>
      <pc:sldChg chg="addSp delSp modSp new mod">
        <pc:chgData name="Nhật Trường Nguyễn" userId="ef71ad22651b6fc6" providerId="LiveId" clId="{D43A5060-5718-44B5-84F9-F82337C845D1}" dt="2022-08-14T12:10:21.639" v="167" actId="1076"/>
        <pc:sldMkLst>
          <pc:docMk/>
          <pc:sldMk cId="4038067369" sldId="331"/>
        </pc:sldMkLst>
        <pc:spChg chg="del">
          <ac:chgData name="Nhật Trường Nguyễn" userId="ef71ad22651b6fc6" providerId="LiveId" clId="{D43A5060-5718-44B5-84F9-F82337C845D1}" dt="2022-08-13T16:24:42.403" v="59" actId="478"/>
          <ac:spMkLst>
            <pc:docMk/>
            <pc:sldMk cId="4038067369" sldId="331"/>
            <ac:spMk id="2" creationId="{3373C2F6-E850-1B80-68A9-48F1F738D163}"/>
          </ac:spMkLst>
        </pc:spChg>
        <pc:spChg chg="del">
          <ac:chgData name="Nhật Trường Nguyễn" userId="ef71ad22651b6fc6" providerId="LiveId" clId="{D43A5060-5718-44B5-84F9-F82337C845D1}" dt="2022-08-13T16:24:44.895" v="60" actId="478"/>
          <ac:spMkLst>
            <pc:docMk/>
            <pc:sldMk cId="4038067369" sldId="331"/>
            <ac:spMk id="3" creationId="{A0F73574-C5AC-7EA1-862B-85131E82C2AE}"/>
          </ac:spMkLst>
        </pc:spChg>
        <pc:picChg chg="add">
          <ac:chgData name="Nhật Trường Nguyễn" userId="ef71ad22651b6fc6" providerId="LiveId" clId="{D43A5060-5718-44B5-84F9-F82337C845D1}" dt="2022-08-13T16:24:45.572" v="61" actId="22"/>
          <ac:picMkLst>
            <pc:docMk/>
            <pc:sldMk cId="4038067369" sldId="331"/>
            <ac:picMk id="6" creationId="{FC14A7D0-36AA-7A3F-2AE6-8EBD7C97A519}"/>
          </ac:picMkLst>
        </pc:picChg>
        <pc:picChg chg="add mod">
          <ac:chgData name="Nhật Trường Nguyễn" userId="ef71ad22651b6fc6" providerId="LiveId" clId="{D43A5060-5718-44B5-84F9-F82337C845D1}" dt="2022-08-14T12:10:21.639" v="167" actId="1076"/>
          <ac:picMkLst>
            <pc:docMk/>
            <pc:sldMk cId="4038067369" sldId="331"/>
            <ac:picMk id="8" creationId="{98A64183-6AFB-4C8A-437A-E252E6BE7113}"/>
          </ac:picMkLst>
        </pc:picChg>
      </pc:sldChg>
      <pc:sldChg chg="addSp delSp modSp new mod ord modTransition">
        <pc:chgData name="Nhật Trường Nguyễn" userId="ef71ad22651b6fc6" providerId="LiveId" clId="{D43A5060-5718-44B5-84F9-F82337C845D1}" dt="2022-08-16T17:23:31.755" v="2914"/>
        <pc:sldMkLst>
          <pc:docMk/>
          <pc:sldMk cId="1969411518" sldId="332"/>
        </pc:sldMkLst>
        <pc:spChg chg="del">
          <ac:chgData name="Nhật Trường Nguyễn" userId="ef71ad22651b6fc6" providerId="LiveId" clId="{D43A5060-5718-44B5-84F9-F82337C845D1}" dt="2022-08-13T17:04:47.857" v="66" actId="478"/>
          <ac:spMkLst>
            <pc:docMk/>
            <pc:sldMk cId="1969411518" sldId="332"/>
            <ac:spMk id="2" creationId="{2D198189-2F3C-9D2C-070C-047F714386AB}"/>
          </ac:spMkLst>
        </pc:spChg>
        <pc:spChg chg="del">
          <ac:chgData name="Nhật Trường Nguyễn" userId="ef71ad22651b6fc6" providerId="LiveId" clId="{D43A5060-5718-44B5-84F9-F82337C845D1}" dt="2022-08-13T17:04:49.107" v="67" actId="478"/>
          <ac:spMkLst>
            <pc:docMk/>
            <pc:sldMk cId="1969411518" sldId="332"/>
            <ac:spMk id="3" creationId="{79CB0D58-D0C7-C312-B020-D4FE384C90D4}"/>
          </ac:spMkLst>
        </pc:spChg>
        <pc:spChg chg="add mod">
          <ac:chgData name="Nhật Trường Nguyễn" userId="ef71ad22651b6fc6" providerId="LiveId" clId="{D43A5060-5718-44B5-84F9-F82337C845D1}" dt="2022-08-15T14:45:28.986" v="1386" actId="20577"/>
          <ac:spMkLst>
            <pc:docMk/>
            <pc:sldMk cId="1969411518" sldId="332"/>
            <ac:spMk id="8" creationId="{611F6390-D8BE-B2A2-E019-4049794B108A}"/>
          </ac:spMkLst>
        </pc:spChg>
        <pc:spChg chg="add del mod">
          <ac:chgData name="Nhật Trường Nguyễn" userId="ef71ad22651b6fc6" providerId="LiveId" clId="{D43A5060-5718-44B5-84F9-F82337C845D1}" dt="2022-08-15T14:46:14.330" v="1412"/>
          <ac:spMkLst>
            <pc:docMk/>
            <pc:sldMk cId="1969411518" sldId="332"/>
            <ac:spMk id="10" creationId="{42BD5FA1-BF89-3CFE-4D39-C9169F60E4EA}"/>
          </ac:spMkLst>
        </pc:spChg>
        <pc:spChg chg="add mod">
          <ac:chgData name="Nhật Trường Nguyễn" userId="ef71ad22651b6fc6" providerId="LiveId" clId="{D43A5060-5718-44B5-84F9-F82337C845D1}" dt="2022-08-15T14:47:45.071" v="1495" actId="1076"/>
          <ac:spMkLst>
            <pc:docMk/>
            <pc:sldMk cId="1969411518" sldId="332"/>
            <ac:spMk id="11" creationId="{E4BADFC1-10E5-D67B-B9C0-7F650F333746}"/>
          </ac:spMkLst>
        </pc:spChg>
        <pc:spChg chg="add mod">
          <ac:chgData name="Nhật Trường Nguyễn" userId="ef71ad22651b6fc6" providerId="LiveId" clId="{D43A5060-5718-44B5-84F9-F82337C845D1}" dt="2022-08-15T14:48:01.443" v="1526" actId="14100"/>
          <ac:spMkLst>
            <pc:docMk/>
            <pc:sldMk cId="1969411518" sldId="332"/>
            <ac:spMk id="12" creationId="{B16CFD17-84E4-1096-A9DA-A823D9AF0D21}"/>
          </ac:spMkLst>
        </pc:spChg>
        <pc:picChg chg="add mod">
          <ac:chgData name="Nhật Trường Nguyễn" userId="ef71ad22651b6fc6" providerId="LiveId" clId="{D43A5060-5718-44B5-84F9-F82337C845D1}" dt="2022-08-15T14:45:48.398" v="1392" actId="14100"/>
          <ac:picMkLst>
            <pc:docMk/>
            <pc:sldMk cId="1969411518" sldId="332"/>
            <ac:picMk id="5" creationId="{FE0C07EE-34D0-5D9F-764A-1577648BD0B5}"/>
          </ac:picMkLst>
        </pc:picChg>
        <pc:picChg chg="add del mod">
          <ac:chgData name="Nhật Trường Nguyễn" userId="ef71ad22651b6fc6" providerId="LiveId" clId="{D43A5060-5718-44B5-84F9-F82337C845D1}" dt="2022-08-13T17:05:02.804" v="75" actId="478"/>
          <ac:picMkLst>
            <pc:docMk/>
            <pc:sldMk cId="1969411518" sldId="332"/>
            <ac:picMk id="6" creationId="{C008A70F-C933-5964-9FC2-7B071268DC39}"/>
          </ac:picMkLst>
        </pc:picChg>
        <pc:picChg chg="add del mod">
          <ac:chgData name="Nhật Trường Nguyễn" userId="ef71ad22651b6fc6" providerId="LiveId" clId="{D43A5060-5718-44B5-84F9-F82337C845D1}" dt="2022-08-13T17:05:22.912" v="83" actId="478"/>
          <ac:picMkLst>
            <pc:docMk/>
            <pc:sldMk cId="1969411518" sldId="332"/>
            <ac:picMk id="8" creationId="{503DF93D-EDD0-84C0-8A80-ED1026B705A4}"/>
          </ac:picMkLst>
        </pc:picChg>
        <pc:picChg chg="add mod">
          <ac:chgData name="Nhật Trường Nguyễn" userId="ef71ad22651b6fc6" providerId="LiveId" clId="{D43A5060-5718-44B5-84F9-F82337C845D1}" dt="2022-08-15T14:45:40.087" v="1388" actId="14100"/>
          <ac:picMkLst>
            <pc:docMk/>
            <pc:sldMk cId="1969411518" sldId="332"/>
            <ac:picMk id="9" creationId="{1931A70F-AF3E-061F-6715-CC74A191599E}"/>
          </ac:picMkLst>
        </pc:picChg>
      </pc:sldChg>
      <pc:sldChg chg="addSp delSp modSp new mod">
        <pc:chgData name="Nhật Trường Nguyễn" userId="ef71ad22651b6fc6" providerId="LiveId" clId="{D43A5060-5718-44B5-84F9-F82337C845D1}" dt="2022-08-14T12:05:24.515" v="108" actId="732"/>
        <pc:sldMkLst>
          <pc:docMk/>
          <pc:sldMk cId="577843848" sldId="333"/>
        </pc:sldMkLst>
        <pc:spChg chg="del">
          <ac:chgData name="Nhật Trường Nguyễn" userId="ef71ad22651b6fc6" providerId="LiveId" clId="{D43A5060-5718-44B5-84F9-F82337C845D1}" dt="2022-08-14T12:05:15.285" v="105" actId="478"/>
          <ac:spMkLst>
            <pc:docMk/>
            <pc:sldMk cId="577843848" sldId="333"/>
            <ac:spMk id="2" creationId="{DECB3F24-3151-54C4-6EAF-E8F02F3DCF2D}"/>
          </ac:spMkLst>
        </pc:spChg>
        <pc:spChg chg="del">
          <ac:chgData name="Nhật Trường Nguyễn" userId="ef71ad22651b6fc6" providerId="LiveId" clId="{D43A5060-5718-44B5-84F9-F82337C845D1}" dt="2022-08-14T12:05:16.488" v="106" actId="478"/>
          <ac:spMkLst>
            <pc:docMk/>
            <pc:sldMk cId="577843848" sldId="333"/>
            <ac:spMk id="3" creationId="{A3C93D7D-71CE-CFFF-4138-5F029CCB1F9E}"/>
          </ac:spMkLst>
        </pc:spChg>
        <pc:picChg chg="add mod">
          <ac:chgData name="Nhật Trường Nguyễn" userId="ef71ad22651b6fc6" providerId="LiveId" clId="{D43A5060-5718-44B5-84F9-F82337C845D1}" dt="2022-08-14T12:05:24.515" v="108" actId="732"/>
          <ac:picMkLst>
            <pc:docMk/>
            <pc:sldMk cId="577843848" sldId="333"/>
            <ac:picMk id="1026" creationId="{DF531B42-1663-63E9-C61E-58241D528EF3}"/>
          </ac:picMkLst>
        </pc:picChg>
      </pc:sldChg>
      <pc:sldChg chg="addSp delSp modSp mod ord modTransition">
        <pc:chgData name="Nhật Trường Nguyễn" userId="ef71ad22651b6fc6" providerId="LiveId" clId="{D43A5060-5718-44B5-84F9-F82337C845D1}" dt="2022-08-16T16:35:12.986" v="2851" actId="14100"/>
        <pc:sldMkLst>
          <pc:docMk/>
          <pc:sldMk cId="1575693167" sldId="334"/>
        </pc:sldMkLst>
        <pc:picChg chg="add del mod ord">
          <ac:chgData name="Nhật Trường Nguyễn" userId="ef71ad22651b6fc6" providerId="LiveId" clId="{D43A5060-5718-44B5-84F9-F82337C845D1}" dt="2022-08-16T16:35:12.986" v="2851" actId="14100"/>
          <ac:picMkLst>
            <pc:docMk/>
            <pc:sldMk cId="1575693167" sldId="334"/>
            <ac:picMk id="6" creationId="{EF7223CF-D3F6-C392-F602-2D20CF57E053}"/>
          </ac:picMkLst>
        </pc:picChg>
      </pc:sldChg>
      <pc:sldChg chg="modSp modTransition">
        <pc:chgData name="Nhật Trường Nguyễn" userId="ef71ad22651b6fc6" providerId="LiveId" clId="{D43A5060-5718-44B5-84F9-F82337C845D1}" dt="2022-08-16T03:26:57.294" v="2562" actId="14100"/>
        <pc:sldMkLst>
          <pc:docMk/>
          <pc:sldMk cId="577843848" sldId="335"/>
        </pc:sldMkLst>
        <pc:picChg chg="mod">
          <ac:chgData name="Nhật Trường Nguyễn" userId="ef71ad22651b6fc6" providerId="LiveId" clId="{D43A5060-5718-44B5-84F9-F82337C845D1}" dt="2022-08-16T03:26:57.294" v="2562" actId="14100"/>
          <ac:picMkLst>
            <pc:docMk/>
            <pc:sldMk cId="577843848" sldId="335"/>
            <ac:picMk id="1026" creationId="{DF531B42-1663-63E9-C61E-58241D528EF3}"/>
          </ac:picMkLst>
        </pc:picChg>
      </pc:sldChg>
      <pc:sldChg chg="addSp delSp modSp add mod modTransition delAnim modAnim">
        <pc:chgData name="Nhật Trường Nguyễn" userId="ef71ad22651b6fc6" providerId="LiveId" clId="{D43A5060-5718-44B5-84F9-F82337C845D1}" dt="2022-08-15T17:25:52.509" v="2295"/>
        <pc:sldMkLst>
          <pc:docMk/>
          <pc:sldMk cId="141816819" sldId="336"/>
        </pc:sldMkLst>
        <pc:picChg chg="del">
          <ac:chgData name="Nhật Trường Nguyễn" userId="ef71ad22651b6fc6" providerId="LiveId" clId="{D43A5060-5718-44B5-84F9-F82337C845D1}" dt="2022-08-14T17:26:33.497" v="226" actId="478"/>
          <ac:picMkLst>
            <pc:docMk/>
            <pc:sldMk cId="141816819" sldId="336"/>
            <ac:picMk id="2" creationId="{47EA1E55-56D4-0FBD-FDAA-9BD54C0E72C7}"/>
          </ac:picMkLst>
        </pc:picChg>
        <pc:picChg chg="add mod">
          <ac:chgData name="Nhật Trường Nguyễn" userId="ef71ad22651b6fc6" providerId="LiveId" clId="{D43A5060-5718-44B5-84F9-F82337C845D1}" dt="2022-08-14T17:27:09.347" v="227"/>
          <ac:picMkLst>
            <pc:docMk/>
            <pc:sldMk cId="141816819" sldId="336"/>
            <ac:picMk id="3" creationId="{6E985A1A-CE91-D129-23BD-0B8FAC69D7F3}"/>
          </ac:picMkLst>
        </pc:picChg>
      </pc:sldChg>
      <pc:sldChg chg="addSp delSp modSp new mod ord modTransition modAnim">
        <pc:chgData name="Nhật Trường Nguyễn" userId="ef71ad22651b6fc6" providerId="LiveId" clId="{D43A5060-5718-44B5-84F9-F82337C845D1}" dt="2022-08-16T23:38:30.377" v="2983" actId="1076"/>
        <pc:sldMkLst>
          <pc:docMk/>
          <pc:sldMk cId="49527462" sldId="337"/>
        </pc:sldMkLst>
        <pc:spChg chg="del">
          <ac:chgData name="Nhật Trường Nguyễn" userId="ef71ad22651b6fc6" providerId="LiveId" clId="{D43A5060-5718-44B5-84F9-F82337C845D1}" dt="2022-08-14T17:50:40.425" v="253" actId="478"/>
          <ac:spMkLst>
            <pc:docMk/>
            <pc:sldMk cId="49527462" sldId="337"/>
            <ac:spMk id="2" creationId="{3620B879-3602-AC51-08DC-B4032611AB84}"/>
          </ac:spMkLst>
        </pc:spChg>
        <pc:spChg chg="del">
          <ac:chgData name="Nhật Trường Nguyễn" userId="ef71ad22651b6fc6" providerId="LiveId" clId="{D43A5060-5718-44B5-84F9-F82337C845D1}" dt="2022-08-14T17:50:42.085" v="254" actId="478"/>
          <ac:spMkLst>
            <pc:docMk/>
            <pc:sldMk cId="49527462" sldId="337"/>
            <ac:spMk id="3" creationId="{4468D3CD-4D0F-8EFB-2EE6-7FF92BB9D814}"/>
          </ac:spMkLst>
        </pc:spChg>
        <pc:spChg chg="del">
          <ac:chgData name="Nhật Trường Nguyễn" userId="ef71ad22651b6fc6" providerId="LiveId" clId="{D43A5060-5718-44B5-84F9-F82337C845D1}" dt="2022-08-14T17:51:51.996" v="324" actId="478"/>
          <ac:spMkLst>
            <pc:docMk/>
            <pc:sldMk cId="49527462" sldId="337"/>
            <ac:spMk id="4" creationId="{B23C0B59-3DC0-C759-0C6D-05F6D62B033F}"/>
          </ac:spMkLst>
        </pc:spChg>
        <pc:spChg chg="add mod">
          <ac:chgData name="Nhật Trường Nguyễn" userId="ef71ad22651b6fc6" providerId="LiveId" clId="{D43A5060-5718-44B5-84F9-F82337C845D1}" dt="2022-08-14T17:51:12.904" v="259" actId="1076"/>
          <ac:spMkLst>
            <pc:docMk/>
            <pc:sldMk cId="49527462" sldId="337"/>
            <ac:spMk id="7" creationId="{65609703-FAC3-C2FD-ED25-03C216AB1CDD}"/>
          </ac:spMkLst>
        </pc:spChg>
        <pc:spChg chg="add mod">
          <ac:chgData name="Nhật Trường Nguyễn" userId="ef71ad22651b6fc6" providerId="LiveId" clId="{D43A5060-5718-44B5-84F9-F82337C845D1}" dt="2022-08-14T17:51:45.566" v="323" actId="1036"/>
          <ac:spMkLst>
            <pc:docMk/>
            <pc:sldMk cId="49527462" sldId="337"/>
            <ac:spMk id="9" creationId="{BE9DAB13-5FED-0D80-0F2C-3935E9A152B9}"/>
          </ac:spMkLst>
        </pc:spChg>
        <pc:spChg chg="add mod">
          <ac:chgData name="Nhật Trường Nguyễn" userId="ef71ad22651b6fc6" providerId="LiveId" clId="{D43A5060-5718-44B5-84F9-F82337C845D1}" dt="2022-08-14T17:52:04.561" v="326" actId="1076"/>
          <ac:spMkLst>
            <pc:docMk/>
            <pc:sldMk cId="49527462" sldId="337"/>
            <ac:spMk id="10" creationId="{558F98FA-D886-2C5F-CB7B-C657BE26BADF}"/>
          </ac:spMkLst>
        </pc:spChg>
        <pc:spChg chg="add mod">
          <ac:chgData name="Nhật Trường Nguyễn" userId="ef71ad22651b6fc6" providerId="LiveId" clId="{D43A5060-5718-44B5-84F9-F82337C845D1}" dt="2022-08-14T17:52:04.561" v="326" actId="1076"/>
          <ac:spMkLst>
            <pc:docMk/>
            <pc:sldMk cId="49527462" sldId="337"/>
            <ac:spMk id="11" creationId="{CACC5596-209C-F90F-1039-5D5933EF5BDD}"/>
          </ac:spMkLst>
        </pc:spChg>
        <pc:spChg chg="add mod">
          <ac:chgData name="Nhật Trường Nguyễn" userId="ef71ad22651b6fc6" providerId="LiveId" clId="{D43A5060-5718-44B5-84F9-F82337C845D1}" dt="2022-08-14T17:52:04.561" v="326" actId="1076"/>
          <ac:spMkLst>
            <pc:docMk/>
            <pc:sldMk cId="49527462" sldId="337"/>
            <ac:spMk id="12" creationId="{D8812B57-0756-3BEE-DAFA-1D1753201B6C}"/>
          </ac:spMkLst>
        </pc:spChg>
        <pc:spChg chg="add mod">
          <ac:chgData name="Nhật Trường Nguyễn" userId="ef71ad22651b6fc6" providerId="LiveId" clId="{D43A5060-5718-44B5-84F9-F82337C845D1}" dt="2022-08-14T17:52:04.561" v="326" actId="1076"/>
          <ac:spMkLst>
            <pc:docMk/>
            <pc:sldMk cId="49527462" sldId="337"/>
            <ac:spMk id="13" creationId="{C9D107C2-7DDE-420A-DEC8-832D3405C17B}"/>
          </ac:spMkLst>
        </pc:spChg>
        <pc:spChg chg="add mod">
          <ac:chgData name="Nhật Trường Nguyễn" userId="ef71ad22651b6fc6" providerId="LiveId" clId="{D43A5060-5718-44B5-84F9-F82337C845D1}" dt="2022-08-14T17:52:04.561" v="326" actId="1076"/>
          <ac:spMkLst>
            <pc:docMk/>
            <pc:sldMk cId="49527462" sldId="337"/>
            <ac:spMk id="14" creationId="{1C9983CD-2F4D-055A-8840-26CDDDF6883E}"/>
          </ac:spMkLst>
        </pc:spChg>
        <pc:spChg chg="add mod">
          <ac:chgData name="Nhật Trường Nguyễn" userId="ef71ad22651b6fc6" providerId="LiveId" clId="{D43A5060-5718-44B5-84F9-F82337C845D1}" dt="2022-08-14T17:52:04.561" v="326" actId="1076"/>
          <ac:spMkLst>
            <pc:docMk/>
            <pc:sldMk cId="49527462" sldId="337"/>
            <ac:spMk id="15" creationId="{9CE9ED83-3253-BA5A-6F80-9E5182CB1F99}"/>
          </ac:spMkLst>
        </pc:spChg>
        <pc:spChg chg="add mod">
          <ac:chgData name="Nhật Trường Nguyễn" userId="ef71ad22651b6fc6" providerId="LiveId" clId="{D43A5060-5718-44B5-84F9-F82337C845D1}" dt="2022-08-16T23:38:30.377" v="2983" actId="1076"/>
          <ac:spMkLst>
            <pc:docMk/>
            <pc:sldMk cId="49527462" sldId="337"/>
            <ac:spMk id="16" creationId="{447C6629-3205-425E-49E3-90F0F0C358B4}"/>
          </ac:spMkLst>
        </pc:spChg>
        <pc:spChg chg="add mod">
          <ac:chgData name="Nhật Trường Nguyễn" userId="ef71ad22651b6fc6" providerId="LiveId" clId="{D43A5060-5718-44B5-84F9-F82337C845D1}" dt="2022-08-16T23:38:24.701" v="2982" actId="14100"/>
          <ac:spMkLst>
            <pc:docMk/>
            <pc:sldMk cId="49527462" sldId="337"/>
            <ac:spMk id="17" creationId="{BA3D6775-FC0D-FDD6-0AE3-C902BEC77A78}"/>
          </ac:spMkLst>
        </pc:spChg>
        <pc:spChg chg="add mod">
          <ac:chgData name="Nhật Trường Nguyễn" userId="ef71ad22651b6fc6" providerId="LiveId" clId="{D43A5060-5718-44B5-84F9-F82337C845D1}" dt="2022-08-14T17:51:45.566" v="323" actId="1036"/>
          <ac:spMkLst>
            <pc:docMk/>
            <pc:sldMk cId="49527462" sldId="337"/>
            <ac:spMk id="18" creationId="{462E16C0-730A-460E-D2AA-46B2CA5C476F}"/>
          </ac:spMkLst>
        </pc:spChg>
        <pc:spChg chg="add mod">
          <ac:chgData name="Nhật Trường Nguyễn" userId="ef71ad22651b6fc6" providerId="LiveId" clId="{D43A5060-5718-44B5-84F9-F82337C845D1}" dt="2022-08-14T17:51:45.566" v="323" actId="1036"/>
          <ac:spMkLst>
            <pc:docMk/>
            <pc:sldMk cId="49527462" sldId="337"/>
            <ac:spMk id="19" creationId="{9FB71AAC-C6B5-F4D4-59B6-6AE33602C15B}"/>
          </ac:spMkLst>
        </pc:spChg>
        <pc:spChg chg="add mod">
          <ac:chgData name="Nhật Trường Nguyễn" userId="ef71ad22651b6fc6" providerId="LiveId" clId="{D43A5060-5718-44B5-84F9-F82337C845D1}" dt="2022-08-16T23:38:20.627" v="2981" actId="1076"/>
          <ac:spMkLst>
            <pc:docMk/>
            <pc:sldMk cId="49527462" sldId="337"/>
            <ac:spMk id="20" creationId="{FE827DFA-B0D7-ED4E-FC68-147C1E904297}"/>
          </ac:spMkLst>
        </pc:spChg>
        <pc:spChg chg="add mod">
          <ac:chgData name="Nhật Trường Nguyễn" userId="ef71ad22651b6fc6" providerId="LiveId" clId="{D43A5060-5718-44B5-84F9-F82337C845D1}" dt="2022-08-16T23:38:20.627" v="2981" actId="1076"/>
          <ac:spMkLst>
            <pc:docMk/>
            <pc:sldMk cId="49527462" sldId="337"/>
            <ac:spMk id="21" creationId="{39B1F41C-B015-29B6-B4C1-4216D081904A}"/>
          </ac:spMkLst>
        </pc:spChg>
        <pc:spChg chg="add mod">
          <ac:chgData name="Nhật Trường Nguyễn" userId="ef71ad22651b6fc6" providerId="LiveId" clId="{D43A5060-5718-44B5-84F9-F82337C845D1}" dt="2022-08-14T17:54:08.665" v="384" actId="1076"/>
          <ac:spMkLst>
            <pc:docMk/>
            <pc:sldMk cId="49527462" sldId="337"/>
            <ac:spMk id="22" creationId="{F099B4F0-A095-4B39-73EF-CA682583E299}"/>
          </ac:spMkLst>
        </pc:spChg>
        <pc:picChg chg="add del mod">
          <ac:chgData name="Nhật Trường Nguyễn" userId="ef71ad22651b6fc6" providerId="LiveId" clId="{D43A5060-5718-44B5-84F9-F82337C845D1}" dt="2022-08-14T17:51:13.745" v="261" actId="478"/>
          <ac:picMkLst>
            <pc:docMk/>
            <pc:sldMk cId="49527462" sldId="337"/>
            <ac:picMk id="5" creationId="{C14346F8-AA50-BDD0-A75D-2876CAF29996}"/>
          </ac:picMkLst>
        </pc:picChg>
        <pc:picChg chg="add mod">
          <ac:chgData name="Nhật Trường Nguyễn" userId="ef71ad22651b6fc6" providerId="LiveId" clId="{D43A5060-5718-44B5-84F9-F82337C845D1}" dt="2022-08-14T17:51:13.267" v="260" actId="1076"/>
          <ac:picMkLst>
            <pc:docMk/>
            <pc:sldMk cId="49527462" sldId="337"/>
            <ac:picMk id="6" creationId="{88DDD8DA-24E5-3083-4AE4-6D565316C199}"/>
          </ac:picMkLst>
        </pc:picChg>
        <pc:cxnChg chg="add mod">
          <ac:chgData name="Nhật Trường Nguyễn" userId="ef71ad22651b6fc6" providerId="LiveId" clId="{D43A5060-5718-44B5-84F9-F82337C845D1}" dt="2022-08-14T17:50:43.463" v="255"/>
          <ac:cxnSpMkLst>
            <pc:docMk/>
            <pc:sldMk cId="49527462" sldId="337"/>
            <ac:cxnSpMk id="8" creationId="{BC804405-0EB9-35DA-A206-4003D5A37FB1}"/>
          </ac:cxnSpMkLst>
        </pc:cxnChg>
      </pc:sldChg>
      <pc:sldChg chg="new del">
        <pc:chgData name="Nhật Trường Nguyễn" userId="ef71ad22651b6fc6" providerId="LiveId" clId="{D43A5060-5718-44B5-84F9-F82337C845D1}" dt="2022-08-14T18:29:45.893" v="747" actId="47"/>
        <pc:sldMkLst>
          <pc:docMk/>
          <pc:sldMk cId="3878140645" sldId="338"/>
        </pc:sldMkLst>
      </pc:sldChg>
      <pc:sldChg chg="addSp delSp modSp new mod ord modTransition modAnim">
        <pc:chgData name="Nhật Trường Nguyễn" userId="ef71ad22651b6fc6" providerId="LiveId" clId="{D43A5060-5718-44B5-84F9-F82337C845D1}" dt="2022-08-15T15:18:52.733" v="1723"/>
        <pc:sldMkLst>
          <pc:docMk/>
          <pc:sldMk cId="888825695" sldId="339"/>
        </pc:sldMkLst>
        <pc:spChg chg="del">
          <ac:chgData name="Nhật Trường Nguyễn" userId="ef71ad22651b6fc6" providerId="LiveId" clId="{D43A5060-5718-44B5-84F9-F82337C845D1}" dt="2022-08-14T18:19:48.890" v="605" actId="478"/>
          <ac:spMkLst>
            <pc:docMk/>
            <pc:sldMk cId="888825695" sldId="339"/>
            <ac:spMk id="2" creationId="{E9A63C13-7635-6EE7-4E7B-D3506DA6B4B9}"/>
          </ac:spMkLst>
        </pc:spChg>
        <pc:spChg chg="del">
          <ac:chgData name="Nhật Trường Nguyễn" userId="ef71ad22651b6fc6" providerId="LiveId" clId="{D43A5060-5718-44B5-84F9-F82337C845D1}" dt="2022-08-14T18:19:50.008" v="606" actId="478"/>
          <ac:spMkLst>
            <pc:docMk/>
            <pc:sldMk cId="888825695" sldId="339"/>
            <ac:spMk id="3" creationId="{EE8FD768-B93B-D5DF-0C38-6EABB0B733AC}"/>
          </ac:spMkLst>
        </pc:spChg>
        <pc:spChg chg="add mod">
          <ac:chgData name="Nhật Trường Nguyễn" userId="ef71ad22651b6fc6" providerId="LiveId" clId="{D43A5060-5718-44B5-84F9-F82337C845D1}" dt="2022-08-14T18:22:03.139" v="676" actId="14100"/>
          <ac:spMkLst>
            <pc:docMk/>
            <pc:sldMk cId="888825695" sldId="339"/>
            <ac:spMk id="5" creationId="{931C91EB-1FE8-E4DE-7D83-32E9A876DC42}"/>
          </ac:spMkLst>
        </pc:spChg>
        <pc:spChg chg="add mod">
          <ac:chgData name="Nhật Trường Nguyễn" userId="ef71ad22651b6fc6" providerId="LiveId" clId="{D43A5060-5718-44B5-84F9-F82337C845D1}" dt="2022-08-14T18:23:42.612" v="691" actId="164"/>
          <ac:spMkLst>
            <pc:docMk/>
            <pc:sldMk cId="888825695" sldId="339"/>
            <ac:spMk id="20" creationId="{7AFEA528-FE3B-E166-F260-719F249D03A6}"/>
          </ac:spMkLst>
        </pc:spChg>
        <pc:spChg chg="add mod">
          <ac:chgData name="Nhật Trường Nguyễn" userId="ef71ad22651b6fc6" providerId="LiveId" clId="{D43A5060-5718-44B5-84F9-F82337C845D1}" dt="2022-08-14T18:23:42.612" v="691" actId="164"/>
          <ac:spMkLst>
            <pc:docMk/>
            <pc:sldMk cId="888825695" sldId="339"/>
            <ac:spMk id="21" creationId="{CDF89ADA-5EBC-2A00-60C4-BEAC7D1A04B8}"/>
          </ac:spMkLst>
        </pc:spChg>
        <pc:spChg chg="add mod">
          <ac:chgData name="Nhật Trường Nguyễn" userId="ef71ad22651b6fc6" providerId="LiveId" clId="{D43A5060-5718-44B5-84F9-F82337C845D1}" dt="2022-08-14T18:23:42.612" v="691" actId="164"/>
          <ac:spMkLst>
            <pc:docMk/>
            <pc:sldMk cId="888825695" sldId="339"/>
            <ac:spMk id="22" creationId="{4976C46D-5B4B-1B62-2217-C055EE569E45}"/>
          </ac:spMkLst>
        </pc:spChg>
        <pc:spChg chg="add mod">
          <ac:chgData name="Nhật Trường Nguyễn" userId="ef71ad22651b6fc6" providerId="LiveId" clId="{D43A5060-5718-44B5-84F9-F82337C845D1}" dt="2022-08-14T18:23:42.612" v="691" actId="164"/>
          <ac:spMkLst>
            <pc:docMk/>
            <pc:sldMk cId="888825695" sldId="339"/>
            <ac:spMk id="23" creationId="{92C3F9C5-52A0-3F61-E01B-C6695338D746}"/>
          </ac:spMkLst>
        </pc:spChg>
        <pc:spChg chg="add mod">
          <ac:chgData name="Nhật Trường Nguyễn" userId="ef71ad22651b6fc6" providerId="LiveId" clId="{D43A5060-5718-44B5-84F9-F82337C845D1}" dt="2022-08-14T18:23:42.612" v="691" actId="164"/>
          <ac:spMkLst>
            <pc:docMk/>
            <pc:sldMk cId="888825695" sldId="339"/>
            <ac:spMk id="24" creationId="{C2AE56AF-DBFE-144B-4BFC-3FD2DCDEB527}"/>
          </ac:spMkLst>
        </pc:spChg>
        <pc:grpChg chg="add mod">
          <ac:chgData name="Nhật Trường Nguyễn" userId="ef71ad22651b6fc6" providerId="LiveId" clId="{D43A5060-5718-44B5-84F9-F82337C845D1}" dt="2022-08-14T18:23:10.835" v="685" actId="164"/>
          <ac:grpSpMkLst>
            <pc:docMk/>
            <pc:sldMk cId="888825695" sldId="339"/>
            <ac:grpSpMk id="25" creationId="{9CE34FC6-3F79-3251-AD16-DAEB8F7E4473}"/>
          </ac:grpSpMkLst>
        </pc:grpChg>
        <pc:grpChg chg="add mod">
          <ac:chgData name="Nhật Trường Nguyễn" userId="ef71ad22651b6fc6" providerId="LiveId" clId="{D43A5060-5718-44B5-84F9-F82337C845D1}" dt="2022-08-14T18:23:36.553" v="689" actId="164"/>
          <ac:grpSpMkLst>
            <pc:docMk/>
            <pc:sldMk cId="888825695" sldId="339"/>
            <ac:grpSpMk id="26" creationId="{5DAC8A50-BD4E-981E-3BD3-2111D06CCFA2}"/>
          </ac:grpSpMkLst>
        </pc:grpChg>
        <pc:grpChg chg="add mod">
          <ac:chgData name="Nhật Trường Nguyễn" userId="ef71ad22651b6fc6" providerId="LiveId" clId="{D43A5060-5718-44B5-84F9-F82337C845D1}" dt="2022-08-14T18:23:42.612" v="691" actId="164"/>
          <ac:grpSpMkLst>
            <pc:docMk/>
            <pc:sldMk cId="888825695" sldId="339"/>
            <ac:grpSpMk id="27" creationId="{25179F4F-0293-F686-E93E-2EECE1F81758}"/>
          </ac:grpSpMkLst>
        </pc:grpChg>
        <pc:picChg chg="add mod">
          <ac:chgData name="Nhật Trường Nguyễn" userId="ef71ad22651b6fc6" providerId="LiveId" clId="{D43A5060-5718-44B5-84F9-F82337C845D1}" dt="2022-08-14T18:20:23.710" v="669" actId="1076"/>
          <ac:picMkLst>
            <pc:docMk/>
            <pc:sldMk cId="888825695" sldId="339"/>
            <ac:picMk id="6" creationId="{0A9E6877-AFC4-5F95-AEA8-B79CAB932D70}"/>
          </ac:picMkLst>
        </pc:picChg>
        <pc:picChg chg="add mod">
          <ac:chgData name="Nhật Trường Nguyễn" userId="ef71ad22651b6fc6" providerId="LiveId" clId="{D43A5060-5718-44B5-84F9-F82337C845D1}" dt="2022-08-14T18:20:23.710" v="669" actId="1076"/>
          <ac:picMkLst>
            <pc:docMk/>
            <pc:sldMk cId="888825695" sldId="339"/>
            <ac:picMk id="7" creationId="{79D053BB-4AB1-3BA5-15BF-031EB849DEE1}"/>
          </ac:picMkLst>
        </pc:picChg>
        <pc:picChg chg="add mod">
          <ac:chgData name="Nhật Trường Nguyễn" userId="ef71ad22651b6fc6" providerId="LiveId" clId="{D43A5060-5718-44B5-84F9-F82337C845D1}" dt="2022-08-14T18:20:23.710" v="669" actId="1076"/>
          <ac:picMkLst>
            <pc:docMk/>
            <pc:sldMk cId="888825695" sldId="339"/>
            <ac:picMk id="8" creationId="{B515D20A-1A49-B4A4-D0EA-DA6CE9107BC3}"/>
          </ac:picMkLst>
        </pc:picChg>
        <pc:picChg chg="add mod">
          <ac:chgData name="Nhật Trường Nguyễn" userId="ef71ad22651b6fc6" providerId="LiveId" clId="{D43A5060-5718-44B5-84F9-F82337C845D1}" dt="2022-08-14T18:20:23.710" v="669" actId="1076"/>
          <ac:picMkLst>
            <pc:docMk/>
            <pc:sldMk cId="888825695" sldId="339"/>
            <ac:picMk id="9" creationId="{B987F4AC-ADA5-BC8C-40D4-986A75AF3964}"/>
          </ac:picMkLst>
        </pc:picChg>
        <pc:picChg chg="add mod">
          <ac:chgData name="Nhật Trường Nguyễn" userId="ef71ad22651b6fc6" providerId="LiveId" clId="{D43A5060-5718-44B5-84F9-F82337C845D1}" dt="2022-08-14T18:20:23.710" v="669" actId="1076"/>
          <ac:picMkLst>
            <pc:docMk/>
            <pc:sldMk cId="888825695" sldId="339"/>
            <ac:picMk id="10" creationId="{54411C5C-1805-1A4C-F66E-49A243E1CE5F}"/>
          </ac:picMkLst>
        </pc:picChg>
        <pc:picChg chg="add mod">
          <ac:chgData name="Nhật Trường Nguyễn" userId="ef71ad22651b6fc6" providerId="LiveId" clId="{D43A5060-5718-44B5-84F9-F82337C845D1}" dt="2022-08-14T18:20:23.710" v="669" actId="1076"/>
          <ac:picMkLst>
            <pc:docMk/>
            <pc:sldMk cId="888825695" sldId="339"/>
            <ac:picMk id="11" creationId="{9D119A52-9E76-C0DB-3F70-ABC69E7F2358}"/>
          </ac:picMkLst>
        </pc:picChg>
        <pc:picChg chg="add mod">
          <ac:chgData name="Nhật Trường Nguyễn" userId="ef71ad22651b6fc6" providerId="LiveId" clId="{D43A5060-5718-44B5-84F9-F82337C845D1}" dt="2022-08-14T18:20:23.710" v="669" actId="1076"/>
          <ac:picMkLst>
            <pc:docMk/>
            <pc:sldMk cId="888825695" sldId="339"/>
            <ac:picMk id="12" creationId="{F9043514-BD12-EAA7-D195-C99B27E08939}"/>
          </ac:picMkLst>
        </pc:picChg>
        <pc:picChg chg="add del mod">
          <ac:chgData name="Nhật Trường Nguyễn" userId="ef71ad22651b6fc6" providerId="LiveId" clId="{D43A5060-5718-44B5-84F9-F82337C845D1}" dt="2022-08-14T18:20:44.581" v="671"/>
          <ac:picMkLst>
            <pc:docMk/>
            <pc:sldMk cId="888825695" sldId="339"/>
            <ac:picMk id="13" creationId="{0D51C1A9-2093-CB89-AC9F-1AD6B64C8F07}"/>
          </ac:picMkLst>
        </pc:picChg>
        <pc:picChg chg="add del mod">
          <ac:chgData name="Nhật Trường Nguyễn" userId="ef71ad22651b6fc6" providerId="LiveId" clId="{D43A5060-5718-44B5-84F9-F82337C845D1}" dt="2022-08-14T18:20:44.581" v="671"/>
          <ac:picMkLst>
            <pc:docMk/>
            <pc:sldMk cId="888825695" sldId="339"/>
            <ac:picMk id="14" creationId="{0483216F-21E2-2D5C-3315-51E6D52D5255}"/>
          </ac:picMkLst>
        </pc:picChg>
        <pc:picChg chg="add del mod">
          <ac:chgData name="Nhật Trường Nguyễn" userId="ef71ad22651b6fc6" providerId="LiveId" clId="{D43A5060-5718-44B5-84F9-F82337C845D1}" dt="2022-08-14T18:20:44.581" v="671"/>
          <ac:picMkLst>
            <pc:docMk/>
            <pc:sldMk cId="888825695" sldId="339"/>
            <ac:picMk id="15" creationId="{F4EAE16F-078C-79A7-FBA0-0E68FBCC06D3}"/>
          </ac:picMkLst>
        </pc:picChg>
        <pc:picChg chg="add del mod">
          <ac:chgData name="Nhật Trường Nguyễn" userId="ef71ad22651b6fc6" providerId="LiveId" clId="{D43A5060-5718-44B5-84F9-F82337C845D1}" dt="2022-08-14T18:20:44.581" v="671"/>
          <ac:picMkLst>
            <pc:docMk/>
            <pc:sldMk cId="888825695" sldId="339"/>
            <ac:picMk id="16" creationId="{988D81C7-C7D7-B542-8548-D0AA1695730E}"/>
          </ac:picMkLst>
        </pc:picChg>
        <pc:picChg chg="add del mod">
          <ac:chgData name="Nhật Trường Nguyễn" userId="ef71ad22651b6fc6" providerId="LiveId" clId="{D43A5060-5718-44B5-84F9-F82337C845D1}" dt="2022-08-14T18:20:44.581" v="671"/>
          <ac:picMkLst>
            <pc:docMk/>
            <pc:sldMk cId="888825695" sldId="339"/>
            <ac:picMk id="17" creationId="{FF9CDD08-2D1D-3F1F-E268-38D734F8A820}"/>
          </ac:picMkLst>
        </pc:picChg>
        <pc:picChg chg="add del mod">
          <ac:chgData name="Nhật Trường Nguyễn" userId="ef71ad22651b6fc6" providerId="LiveId" clId="{D43A5060-5718-44B5-84F9-F82337C845D1}" dt="2022-08-14T18:20:44.581" v="671"/>
          <ac:picMkLst>
            <pc:docMk/>
            <pc:sldMk cId="888825695" sldId="339"/>
            <ac:picMk id="18" creationId="{CEB6DD5C-E4F8-0237-8E27-F4CE56E72D12}"/>
          </ac:picMkLst>
        </pc:picChg>
        <pc:picChg chg="add del mod">
          <ac:chgData name="Nhật Trường Nguyễn" userId="ef71ad22651b6fc6" providerId="LiveId" clId="{D43A5060-5718-44B5-84F9-F82337C845D1}" dt="2022-08-14T18:20:44.581" v="671"/>
          <ac:picMkLst>
            <pc:docMk/>
            <pc:sldMk cId="888825695" sldId="339"/>
            <ac:picMk id="19" creationId="{60B15698-7918-172A-CD05-4E17B14E7D92}"/>
          </ac:picMkLst>
        </pc:picChg>
      </pc:sldChg>
      <pc:sldChg chg="addSp delSp modSp new mod ord modTransition">
        <pc:chgData name="Nhật Trường Nguyễn" userId="ef71ad22651b6fc6" providerId="LiveId" clId="{D43A5060-5718-44B5-84F9-F82337C845D1}" dt="2022-08-16T17:14:53.762" v="2907" actId="1076"/>
        <pc:sldMkLst>
          <pc:docMk/>
          <pc:sldMk cId="2250806915" sldId="340"/>
        </pc:sldMkLst>
        <pc:spChg chg="del">
          <ac:chgData name="Nhật Trường Nguyễn" userId="ef71ad22651b6fc6" providerId="LiveId" clId="{D43A5060-5718-44B5-84F9-F82337C845D1}" dt="2022-08-14T18:24:13.249" v="695" actId="478"/>
          <ac:spMkLst>
            <pc:docMk/>
            <pc:sldMk cId="2250806915" sldId="340"/>
            <ac:spMk id="2" creationId="{93CBCE2C-0C44-6E91-F11D-E02BE0AEB2A8}"/>
          </ac:spMkLst>
        </pc:spChg>
        <pc:spChg chg="del">
          <ac:chgData name="Nhật Trường Nguyễn" userId="ef71ad22651b6fc6" providerId="LiveId" clId="{D43A5060-5718-44B5-84F9-F82337C845D1}" dt="2022-08-14T18:24:14.094" v="696" actId="478"/>
          <ac:spMkLst>
            <pc:docMk/>
            <pc:sldMk cId="2250806915" sldId="340"/>
            <ac:spMk id="3" creationId="{59077280-5719-127B-A824-AFCE26B2DCEE}"/>
          </ac:spMkLst>
        </pc:spChg>
        <pc:spChg chg="add mod">
          <ac:chgData name="Nhật Trường Nguyễn" userId="ef71ad22651b6fc6" providerId="LiveId" clId="{D43A5060-5718-44B5-84F9-F82337C845D1}" dt="2022-08-15T14:05:26.745" v="952" actId="20577"/>
          <ac:spMkLst>
            <pc:docMk/>
            <pc:sldMk cId="2250806915" sldId="340"/>
            <ac:spMk id="8" creationId="{16B82CCB-E456-4757-3413-97D387AF8AA7}"/>
          </ac:spMkLst>
        </pc:spChg>
        <pc:picChg chg="add mod">
          <ac:chgData name="Nhật Trường Nguyễn" userId="ef71ad22651b6fc6" providerId="LiveId" clId="{D43A5060-5718-44B5-84F9-F82337C845D1}" dt="2022-08-16T17:14:53.762" v="2907" actId="1076"/>
          <ac:picMkLst>
            <pc:docMk/>
            <pc:sldMk cId="2250806915" sldId="340"/>
            <ac:picMk id="5" creationId="{D3810E6F-F3CA-E4D2-11D6-BB17AADFCDE3}"/>
          </ac:picMkLst>
        </pc:picChg>
      </pc:sldChg>
      <pc:sldChg chg="addSp delSp modSp new mod modTransition modAnim">
        <pc:chgData name="Nhật Trường Nguyễn" userId="ef71ad22651b6fc6" providerId="LiveId" clId="{D43A5060-5718-44B5-84F9-F82337C845D1}" dt="2022-08-16T17:15:29.776" v="2910" actId="1076"/>
        <pc:sldMkLst>
          <pc:docMk/>
          <pc:sldMk cId="508985621" sldId="341"/>
        </pc:sldMkLst>
        <pc:spChg chg="del">
          <ac:chgData name="Nhật Trường Nguyễn" userId="ef71ad22651b6fc6" providerId="LiveId" clId="{D43A5060-5718-44B5-84F9-F82337C845D1}" dt="2022-08-14T18:24:48.822" v="703" actId="478"/>
          <ac:spMkLst>
            <pc:docMk/>
            <pc:sldMk cId="508985621" sldId="341"/>
            <ac:spMk id="2" creationId="{D65BE024-AAA9-DE91-FB75-A65011A30D03}"/>
          </ac:spMkLst>
        </pc:spChg>
        <pc:spChg chg="del">
          <ac:chgData name="Nhật Trường Nguyễn" userId="ef71ad22651b6fc6" providerId="LiveId" clId="{D43A5060-5718-44B5-84F9-F82337C845D1}" dt="2022-08-14T18:24:49.705" v="704" actId="478"/>
          <ac:spMkLst>
            <pc:docMk/>
            <pc:sldMk cId="508985621" sldId="341"/>
            <ac:spMk id="3" creationId="{75BE0FF2-B0C2-CB38-EB9E-BA1B1B6FE706}"/>
          </ac:spMkLst>
        </pc:spChg>
        <pc:spChg chg="add mod">
          <ac:chgData name="Nhật Trường Nguyễn" userId="ef71ad22651b6fc6" providerId="LiveId" clId="{D43A5060-5718-44B5-84F9-F82337C845D1}" dt="2022-08-15T14:06:24.004" v="971" actId="20577"/>
          <ac:spMkLst>
            <pc:docMk/>
            <pc:sldMk cId="508985621" sldId="341"/>
            <ac:spMk id="9" creationId="{AC59CBFD-9673-3EB2-1A28-6BF2956F08CB}"/>
          </ac:spMkLst>
        </pc:spChg>
        <pc:graphicFrameChg chg="add mod modGraphic">
          <ac:chgData name="Nhật Trường Nguyễn" userId="ef71ad22651b6fc6" providerId="LiveId" clId="{D43A5060-5718-44B5-84F9-F82337C845D1}" dt="2022-08-15T14:52:49.864" v="1536" actId="1076"/>
          <ac:graphicFrameMkLst>
            <pc:docMk/>
            <pc:sldMk cId="508985621" sldId="341"/>
            <ac:graphicFrameMk id="10" creationId="{838B257D-774E-11CF-BBF3-978CAEE2B633}"/>
          </ac:graphicFrameMkLst>
        </pc:graphicFrameChg>
        <pc:graphicFrameChg chg="add del mod">
          <ac:chgData name="Nhật Trường Nguyễn" userId="ef71ad22651b6fc6" providerId="LiveId" clId="{D43A5060-5718-44B5-84F9-F82337C845D1}" dt="2022-08-15T14:20:43.681" v="1091" actId="478"/>
          <ac:graphicFrameMkLst>
            <pc:docMk/>
            <pc:sldMk cId="508985621" sldId="341"/>
            <ac:graphicFrameMk id="11" creationId="{D665E354-BE6E-470B-03BD-8FCF82B8C370}"/>
          </ac:graphicFrameMkLst>
        </pc:graphicFrameChg>
        <pc:graphicFrameChg chg="add del">
          <ac:chgData name="Nhật Trường Nguyễn" userId="ef71ad22651b6fc6" providerId="LiveId" clId="{D43A5060-5718-44B5-84F9-F82337C845D1}" dt="2022-08-15T14:21:00.346" v="1095" actId="478"/>
          <ac:graphicFrameMkLst>
            <pc:docMk/>
            <pc:sldMk cId="508985621" sldId="341"/>
            <ac:graphicFrameMk id="12" creationId="{FC089633-E065-F3C0-C6C1-80A824D71637}"/>
          </ac:graphicFrameMkLst>
        </pc:graphicFrameChg>
        <pc:graphicFrameChg chg="add mod modGraphic">
          <ac:chgData name="Nhật Trường Nguyễn" userId="ef71ad22651b6fc6" providerId="LiveId" clId="{D43A5060-5718-44B5-84F9-F82337C845D1}" dt="2022-08-15T14:53:34.574" v="1544" actId="1076"/>
          <ac:graphicFrameMkLst>
            <pc:docMk/>
            <pc:sldMk cId="508985621" sldId="341"/>
            <ac:graphicFrameMk id="13" creationId="{EAAF9128-14B7-0ED1-EF8F-D1C8F13A29CC}"/>
          </ac:graphicFrameMkLst>
        </pc:graphicFrameChg>
        <pc:picChg chg="add mod">
          <ac:chgData name="Nhật Trường Nguyễn" userId="ef71ad22651b6fc6" providerId="LiveId" clId="{D43A5060-5718-44B5-84F9-F82337C845D1}" dt="2022-08-16T17:15:29.776" v="2910" actId="1076"/>
          <ac:picMkLst>
            <pc:docMk/>
            <pc:sldMk cId="508985621" sldId="341"/>
            <ac:picMk id="5" creationId="{CDED6933-E91B-BF11-9796-6689CCD6EBE4}"/>
          </ac:picMkLst>
        </pc:picChg>
        <pc:picChg chg="add mod modCrop">
          <ac:chgData name="Nhật Trường Nguyễn" userId="ef71ad22651b6fc6" providerId="LiveId" clId="{D43A5060-5718-44B5-84F9-F82337C845D1}" dt="2022-08-16T17:15:05.960" v="2909" actId="14100"/>
          <ac:picMkLst>
            <pc:docMk/>
            <pc:sldMk cId="508985621" sldId="341"/>
            <ac:picMk id="6" creationId="{1B21A88D-7B9D-D37B-3C72-2054C3A58B09}"/>
          </ac:picMkLst>
        </pc:picChg>
        <pc:cxnChg chg="add del mod">
          <ac:chgData name="Nhật Trường Nguyễn" userId="ef71ad22651b6fc6" providerId="LiveId" clId="{D43A5060-5718-44B5-84F9-F82337C845D1}" dt="2022-08-15T14:54:19.285" v="1550" actId="478"/>
          <ac:cxnSpMkLst>
            <pc:docMk/>
            <pc:sldMk cId="508985621" sldId="341"/>
            <ac:cxnSpMk id="15" creationId="{53161C3C-0241-137D-0D79-52D8FBA838DF}"/>
          </ac:cxnSpMkLst>
        </pc:cxnChg>
      </pc:sldChg>
      <pc:sldChg chg="addSp delSp modSp new mod modTransition modAnim">
        <pc:chgData name="Nhật Trường Nguyễn" userId="ef71ad22651b6fc6" providerId="LiveId" clId="{D43A5060-5718-44B5-84F9-F82337C845D1}" dt="2022-08-16T17:15:56.032" v="2912" actId="1076"/>
        <pc:sldMkLst>
          <pc:docMk/>
          <pc:sldMk cId="1416463628" sldId="342"/>
        </pc:sldMkLst>
        <pc:spChg chg="del">
          <ac:chgData name="Nhật Trường Nguyễn" userId="ef71ad22651b6fc6" providerId="LiveId" clId="{D43A5060-5718-44B5-84F9-F82337C845D1}" dt="2022-08-14T18:25:32.930" v="711" actId="478"/>
          <ac:spMkLst>
            <pc:docMk/>
            <pc:sldMk cId="1416463628" sldId="342"/>
            <ac:spMk id="2" creationId="{857F9D15-E796-60A9-80D5-FAB041EB1C40}"/>
          </ac:spMkLst>
        </pc:spChg>
        <pc:spChg chg="del">
          <ac:chgData name="Nhật Trường Nguyễn" userId="ef71ad22651b6fc6" providerId="LiveId" clId="{D43A5060-5718-44B5-84F9-F82337C845D1}" dt="2022-08-14T18:25:34.223" v="712" actId="478"/>
          <ac:spMkLst>
            <pc:docMk/>
            <pc:sldMk cId="1416463628" sldId="342"/>
            <ac:spMk id="3" creationId="{3C0F6EA2-347E-0FF6-3012-F347DC0DCCBD}"/>
          </ac:spMkLst>
        </pc:spChg>
        <pc:spChg chg="add mod">
          <ac:chgData name="Nhật Trường Nguyễn" userId="ef71ad22651b6fc6" providerId="LiveId" clId="{D43A5060-5718-44B5-84F9-F82337C845D1}" dt="2022-08-15T14:31:29.117" v="1260" actId="20577"/>
          <ac:spMkLst>
            <pc:docMk/>
            <pc:sldMk cId="1416463628" sldId="342"/>
            <ac:spMk id="9" creationId="{5C976792-EB97-EE22-7763-6E31BBE9C08B}"/>
          </ac:spMkLst>
        </pc:spChg>
        <pc:spChg chg="add mod">
          <ac:chgData name="Nhật Trường Nguyễn" userId="ef71ad22651b6fc6" providerId="LiveId" clId="{D43A5060-5718-44B5-84F9-F82337C845D1}" dt="2022-08-15T15:31:41.477" v="2027" actId="113"/>
          <ac:spMkLst>
            <pc:docMk/>
            <pc:sldMk cId="1416463628" sldId="342"/>
            <ac:spMk id="10" creationId="{E412AD68-5F2B-56BC-55D2-D73F2462A76B}"/>
          </ac:spMkLst>
        </pc:spChg>
        <pc:picChg chg="add mod">
          <ac:chgData name="Nhật Trường Nguyễn" userId="ef71ad22651b6fc6" providerId="LiveId" clId="{D43A5060-5718-44B5-84F9-F82337C845D1}" dt="2022-08-15T14:31:35.712" v="1262" actId="14100"/>
          <ac:picMkLst>
            <pc:docMk/>
            <pc:sldMk cId="1416463628" sldId="342"/>
            <ac:picMk id="5" creationId="{65E94354-BFF6-04FA-C58B-59CB9E2B4004}"/>
          </ac:picMkLst>
        </pc:picChg>
        <pc:picChg chg="add mod">
          <ac:chgData name="Nhật Trường Nguyễn" userId="ef71ad22651b6fc6" providerId="LiveId" clId="{D43A5060-5718-44B5-84F9-F82337C845D1}" dt="2022-08-16T17:15:56.032" v="2912" actId="1076"/>
          <ac:picMkLst>
            <pc:docMk/>
            <pc:sldMk cId="1416463628" sldId="342"/>
            <ac:picMk id="6" creationId="{B6D47E4D-5770-3DFD-1935-0170124EA392}"/>
          </ac:picMkLst>
        </pc:picChg>
      </pc:sldChg>
      <pc:sldChg chg="addSp delSp modSp new mod modTransition">
        <pc:chgData name="Nhật Trường Nguyễn" userId="ef71ad22651b6fc6" providerId="LiveId" clId="{D43A5060-5718-44B5-84F9-F82337C845D1}" dt="2022-08-16T16:17:17.340" v="2795" actId="14100"/>
        <pc:sldMkLst>
          <pc:docMk/>
          <pc:sldMk cId="2622731600" sldId="343"/>
        </pc:sldMkLst>
        <pc:spChg chg="del">
          <ac:chgData name="Nhật Trường Nguyễn" userId="ef71ad22651b6fc6" providerId="LiveId" clId="{D43A5060-5718-44B5-84F9-F82337C845D1}" dt="2022-08-14T18:30:30.042" v="750" actId="478"/>
          <ac:spMkLst>
            <pc:docMk/>
            <pc:sldMk cId="2622731600" sldId="343"/>
            <ac:spMk id="2" creationId="{60E3B723-C03B-57B6-6B2E-1F4EFD51D5A6}"/>
          </ac:spMkLst>
        </pc:spChg>
        <pc:spChg chg="del">
          <ac:chgData name="Nhật Trường Nguyễn" userId="ef71ad22651b6fc6" providerId="LiveId" clId="{D43A5060-5718-44B5-84F9-F82337C845D1}" dt="2022-08-14T18:30:31.121" v="751" actId="478"/>
          <ac:spMkLst>
            <pc:docMk/>
            <pc:sldMk cId="2622731600" sldId="343"/>
            <ac:spMk id="3" creationId="{AA41C913-F54C-33A2-4CD1-17E2278406C3}"/>
          </ac:spMkLst>
        </pc:spChg>
        <pc:spChg chg="add mod">
          <ac:chgData name="Nhật Trường Nguyễn" userId="ef71ad22651b6fc6" providerId="LiveId" clId="{D43A5060-5718-44B5-84F9-F82337C845D1}" dt="2022-08-16T16:16:56.413" v="2794" actId="14100"/>
          <ac:spMkLst>
            <pc:docMk/>
            <pc:sldMk cId="2622731600" sldId="343"/>
            <ac:spMk id="8" creationId="{F683E21C-642A-C836-A769-A57A3C86087B}"/>
          </ac:spMkLst>
        </pc:spChg>
        <pc:picChg chg="add mod">
          <ac:chgData name="Nhật Trường Nguyễn" userId="ef71ad22651b6fc6" providerId="LiveId" clId="{D43A5060-5718-44B5-84F9-F82337C845D1}" dt="2022-08-16T16:17:17.340" v="2795" actId="14100"/>
          <ac:picMkLst>
            <pc:docMk/>
            <pc:sldMk cId="2622731600" sldId="343"/>
            <ac:picMk id="5" creationId="{1283FB74-2B28-503D-8612-6DFE9681FD69}"/>
          </ac:picMkLst>
        </pc:picChg>
      </pc:sldChg>
      <pc:sldChg chg="addSp delSp modSp new mod ord modTransition">
        <pc:chgData name="Nhật Trường Nguyễn" userId="ef71ad22651b6fc6" providerId="LiveId" clId="{D43A5060-5718-44B5-84F9-F82337C845D1}" dt="2022-08-16T16:05:11.832" v="2750"/>
        <pc:sldMkLst>
          <pc:docMk/>
          <pc:sldMk cId="1247887183" sldId="344"/>
        </pc:sldMkLst>
        <pc:spChg chg="del">
          <ac:chgData name="Nhật Trường Nguyễn" userId="ef71ad22651b6fc6" providerId="LiveId" clId="{D43A5060-5718-44B5-84F9-F82337C845D1}" dt="2022-08-14T18:30:42.605" v="754" actId="478"/>
          <ac:spMkLst>
            <pc:docMk/>
            <pc:sldMk cId="1247887183" sldId="344"/>
            <ac:spMk id="2" creationId="{0743DCE8-E34B-2E68-782B-F2AE682D9C9A}"/>
          </ac:spMkLst>
        </pc:spChg>
        <pc:spChg chg="add mod">
          <ac:chgData name="Nhật Trường Nguyễn" userId="ef71ad22651b6fc6" providerId="LiveId" clId="{D43A5060-5718-44B5-84F9-F82337C845D1}" dt="2022-08-16T03:20:59.051" v="2435" actId="1076"/>
          <ac:spMkLst>
            <pc:docMk/>
            <pc:sldMk cId="1247887183" sldId="344"/>
            <ac:spMk id="2" creationId="{EFCDAFE7-E7AC-EFD0-8D14-4626DFA70F6D}"/>
          </ac:spMkLst>
        </pc:spChg>
        <pc:spChg chg="del">
          <ac:chgData name="Nhật Trường Nguyễn" userId="ef71ad22651b6fc6" providerId="LiveId" clId="{D43A5060-5718-44B5-84F9-F82337C845D1}" dt="2022-08-14T18:30:43.595" v="755" actId="478"/>
          <ac:spMkLst>
            <pc:docMk/>
            <pc:sldMk cId="1247887183" sldId="344"/>
            <ac:spMk id="3" creationId="{B00098B8-F125-400B-8F60-4ACDB368C344}"/>
          </ac:spMkLst>
        </pc:spChg>
        <pc:spChg chg="add mod">
          <ac:chgData name="Nhật Trường Nguyễn" userId="ef71ad22651b6fc6" providerId="LiveId" clId="{D43A5060-5718-44B5-84F9-F82337C845D1}" dt="2022-08-16T03:25:54.666" v="2540" actId="20577"/>
          <ac:spMkLst>
            <pc:docMk/>
            <pc:sldMk cId="1247887183" sldId="344"/>
            <ac:spMk id="3" creationId="{CE4BC2E9-ACDD-508A-0A73-06667BE05B62}"/>
          </ac:spMkLst>
        </pc:spChg>
        <pc:picChg chg="add del mod modCrop">
          <ac:chgData name="Nhật Trường Nguyễn" userId="ef71ad22651b6fc6" providerId="LiveId" clId="{D43A5060-5718-44B5-84F9-F82337C845D1}" dt="2022-08-16T04:22:51.145" v="2684" actId="478"/>
          <ac:picMkLst>
            <pc:docMk/>
            <pc:sldMk cId="1247887183" sldId="344"/>
            <ac:picMk id="5" creationId="{AA703BAC-43A2-5590-5EBA-86FAC9D48AF2}"/>
          </ac:picMkLst>
        </pc:picChg>
        <pc:picChg chg="add del mod">
          <ac:chgData name="Nhật Trường Nguyễn" userId="ef71ad22651b6fc6" providerId="LiveId" clId="{D43A5060-5718-44B5-84F9-F82337C845D1}" dt="2022-08-16T03:17:36.375" v="2357" actId="478"/>
          <ac:picMkLst>
            <pc:docMk/>
            <pc:sldMk cId="1247887183" sldId="344"/>
            <ac:picMk id="6" creationId="{030B0D56-9D30-522D-1637-69410649BEB0}"/>
          </ac:picMkLst>
        </pc:picChg>
        <pc:picChg chg="add mod ord">
          <ac:chgData name="Nhật Trường Nguyễn" userId="ef71ad22651b6fc6" providerId="LiveId" clId="{D43A5060-5718-44B5-84F9-F82337C845D1}" dt="2022-08-16T04:23:22.425" v="2691" actId="167"/>
          <ac:picMkLst>
            <pc:docMk/>
            <pc:sldMk cId="1247887183" sldId="344"/>
            <ac:picMk id="8" creationId="{6802A7B4-72AD-A819-C521-49012FCD1839}"/>
          </ac:picMkLst>
        </pc:picChg>
      </pc:sldChg>
      <pc:sldChg chg="addSp delSp modSp new mod ord modTransition">
        <pc:chgData name="Nhật Trường Nguyễn" userId="ef71ad22651b6fc6" providerId="LiveId" clId="{D43A5060-5718-44B5-84F9-F82337C845D1}" dt="2022-08-16T16:36:03.045" v="2853"/>
        <pc:sldMkLst>
          <pc:docMk/>
          <pc:sldMk cId="2277767468" sldId="345"/>
        </pc:sldMkLst>
        <pc:spChg chg="del">
          <ac:chgData name="Nhật Trường Nguyễn" userId="ef71ad22651b6fc6" providerId="LiveId" clId="{D43A5060-5718-44B5-84F9-F82337C845D1}" dt="2022-08-14T18:31:25.016" v="760" actId="478"/>
          <ac:spMkLst>
            <pc:docMk/>
            <pc:sldMk cId="2277767468" sldId="345"/>
            <ac:spMk id="2" creationId="{348A4E09-A367-CB48-5C72-6D2981E314FF}"/>
          </ac:spMkLst>
        </pc:spChg>
        <pc:spChg chg="add mod">
          <ac:chgData name="Nhật Trường Nguyễn" userId="ef71ad22651b6fc6" providerId="LiveId" clId="{D43A5060-5718-44B5-84F9-F82337C845D1}" dt="2022-08-16T03:23:37.647" v="2486" actId="255"/>
          <ac:spMkLst>
            <pc:docMk/>
            <pc:sldMk cId="2277767468" sldId="345"/>
            <ac:spMk id="2" creationId="{8F9ACD1D-3D74-7261-200A-445A568CFDB4}"/>
          </ac:spMkLst>
        </pc:spChg>
        <pc:spChg chg="del">
          <ac:chgData name="Nhật Trường Nguyễn" userId="ef71ad22651b6fc6" providerId="LiveId" clId="{D43A5060-5718-44B5-84F9-F82337C845D1}" dt="2022-08-14T18:31:26.331" v="761" actId="478"/>
          <ac:spMkLst>
            <pc:docMk/>
            <pc:sldMk cId="2277767468" sldId="345"/>
            <ac:spMk id="3" creationId="{4760FCE6-1157-569E-C179-F3451998F3CA}"/>
          </ac:spMkLst>
        </pc:spChg>
        <pc:spChg chg="add mod">
          <ac:chgData name="Nhật Trường Nguyễn" userId="ef71ad22651b6fc6" providerId="LiveId" clId="{D43A5060-5718-44B5-84F9-F82337C845D1}" dt="2022-08-16T03:26:38.930" v="2561" actId="1076"/>
          <ac:spMkLst>
            <pc:docMk/>
            <pc:sldMk cId="2277767468" sldId="345"/>
            <ac:spMk id="3" creationId="{61190592-1412-4352-A568-A3442BABB9EC}"/>
          </ac:spMkLst>
        </pc:spChg>
        <pc:picChg chg="add del mod">
          <ac:chgData name="Nhật Trường Nguyễn" userId="ef71ad22651b6fc6" providerId="LiveId" clId="{D43A5060-5718-44B5-84F9-F82337C845D1}" dt="2022-08-14T18:31:57.807" v="766" actId="478"/>
          <ac:picMkLst>
            <pc:docMk/>
            <pc:sldMk cId="2277767468" sldId="345"/>
            <ac:picMk id="5" creationId="{CE80A5C3-A698-D460-9B87-BEDB5B90C65A}"/>
          </ac:picMkLst>
        </pc:picChg>
        <pc:picChg chg="add mod ord modCrop">
          <ac:chgData name="Nhật Trường Nguyễn" userId="ef71ad22651b6fc6" providerId="LiveId" clId="{D43A5060-5718-44B5-84F9-F82337C845D1}" dt="2022-08-16T03:23:12.387" v="2480" actId="167"/>
          <ac:picMkLst>
            <pc:docMk/>
            <pc:sldMk cId="2277767468" sldId="345"/>
            <ac:picMk id="7" creationId="{347B71F7-463D-A5F7-8A6A-84895E54DF02}"/>
          </ac:picMkLst>
        </pc:picChg>
      </pc:sldChg>
      <pc:sldChg chg="add del">
        <pc:chgData name="Nhật Trường Nguyễn" userId="ef71ad22651b6fc6" providerId="LiveId" clId="{D43A5060-5718-44B5-84F9-F82337C845D1}" dt="2022-08-15T15:08:55.657" v="1656" actId="47"/>
        <pc:sldMkLst>
          <pc:docMk/>
          <pc:sldMk cId="2956547522" sldId="346"/>
        </pc:sldMkLst>
      </pc:sldChg>
      <pc:sldChg chg="new">
        <pc:chgData name="Nhật Trường Nguyễn" userId="ef71ad22651b6fc6" providerId="LiveId" clId="{D43A5060-5718-44B5-84F9-F82337C845D1}" dt="2022-08-14T18:39:39.274" v="773" actId="680"/>
        <pc:sldMkLst>
          <pc:docMk/>
          <pc:sldMk cId="3996912302" sldId="347"/>
        </pc:sldMkLst>
      </pc:sldChg>
      <pc:sldChg chg="modTransition">
        <pc:chgData name="Nhật Trường Nguyễn" userId="ef71ad22651b6fc6" providerId="LiveId" clId="{D43A5060-5718-44B5-84F9-F82337C845D1}" dt="2022-08-16T05:21:05.978" v="2708"/>
        <pc:sldMkLst>
          <pc:docMk/>
          <pc:sldMk cId="541248305" sldId="348"/>
        </pc:sldMkLst>
      </pc:sldChg>
      <pc:sldChg chg="modSp mod ord modTransition">
        <pc:chgData name="Nhật Trường Nguyễn" userId="ef71ad22651b6fc6" providerId="LiveId" clId="{D43A5060-5718-44B5-84F9-F82337C845D1}" dt="2022-08-16T05:21:19.410" v="2712"/>
        <pc:sldMkLst>
          <pc:docMk/>
          <pc:sldMk cId="442227069" sldId="349"/>
        </pc:sldMkLst>
        <pc:picChg chg="mod modCrop">
          <ac:chgData name="Nhật Trường Nguyễn" userId="ef71ad22651b6fc6" providerId="LiveId" clId="{D43A5060-5718-44B5-84F9-F82337C845D1}" dt="2022-08-15T15:00:19.695" v="1634" actId="1076"/>
          <ac:picMkLst>
            <pc:docMk/>
            <pc:sldMk cId="442227069" sldId="349"/>
            <ac:picMk id="3" creationId="{9F7FE6D9-35B3-4286-9E74-B5A729D19CEC}"/>
          </ac:picMkLst>
        </pc:picChg>
        <pc:picChg chg="mod">
          <ac:chgData name="Nhật Trường Nguyễn" userId="ef71ad22651b6fc6" providerId="LiveId" clId="{D43A5060-5718-44B5-84F9-F82337C845D1}" dt="2022-08-15T15:07:54.566" v="1647" actId="1076"/>
          <ac:picMkLst>
            <pc:docMk/>
            <pc:sldMk cId="442227069" sldId="349"/>
            <ac:picMk id="6" creationId="{517CEC88-1184-6CC8-2511-ECFF701B6491}"/>
          </ac:picMkLst>
        </pc:picChg>
        <pc:picChg chg="mod">
          <ac:chgData name="Nhật Trường Nguyễn" userId="ef71ad22651b6fc6" providerId="LiveId" clId="{D43A5060-5718-44B5-84F9-F82337C845D1}" dt="2022-08-15T15:00:51.477" v="1644" actId="14100"/>
          <ac:picMkLst>
            <pc:docMk/>
            <pc:sldMk cId="442227069" sldId="349"/>
            <ac:picMk id="7" creationId="{ACECE559-F364-5A0D-4235-AE96FB62FC95}"/>
          </ac:picMkLst>
        </pc:picChg>
        <pc:picChg chg="mod modCrop">
          <ac:chgData name="Nhật Trường Nguyễn" userId="ef71ad22651b6fc6" providerId="LiveId" clId="{D43A5060-5718-44B5-84F9-F82337C845D1}" dt="2022-08-15T15:08:28.102" v="1653" actId="14100"/>
          <ac:picMkLst>
            <pc:docMk/>
            <pc:sldMk cId="442227069" sldId="349"/>
            <ac:picMk id="8" creationId="{2C1F94D1-487D-0043-B278-6D86BDB2CCAA}"/>
          </ac:picMkLst>
        </pc:picChg>
      </pc:sldChg>
      <pc:sldChg chg="ord modTransition">
        <pc:chgData name="Nhật Trường Nguyễn" userId="ef71ad22651b6fc6" providerId="LiveId" clId="{D43A5060-5718-44B5-84F9-F82337C845D1}" dt="2022-08-16T05:21:22.506" v="2713"/>
        <pc:sldMkLst>
          <pc:docMk/>
          <pc:sldMk cId="3077403645" sldId="350"/>
        </pc:sldMkLst>
      </pc:sldChg>
      <pc:sldChg chg="del">
        <pc:chgData name="Nhật Trường Nguyễn" userId="ef71ad22651b6fc6" providerId="LiveId" clId="{D43A5060-5718-44B5-84F9-F82337C845D1}" dt="2022-08-15T14:57:31.315" v="1617" actId="47"/>
        <pc:sldMkLst>
          <pc:docMk/>
          <pc:sldMk cId="1308442124" sldId="351"/>
        </pc:sldMkLst>
      </pc:sldChg>
      <pc:sldChg chg="addSp delSp modSp mod modTransition">
        <pc:chgData name="Nhật Trường Nguyễn" userId="ef71ad22651b6fc6" providerId="LiveId" clId="{D43A5060-5718-44B5-84F9-F82337C845D1}" dt="2022-08-16T05:21:01.755" v="2707"/>
        <pc:sldMkLst>
          <pc:docMk/>
          <pc:sldMk cId="1807162136" sldId="352"/>
        </pc:sldMkLst>
        <pc:spChg chg="mod">
          <ac:chgData name="Nhật Trường Nguyễn" userId="ef71ad22651b6fc6" providerId="LiveId" clId="{D43A5060-5718-44B5-84F9-F82337C845D1}" dt="2022-08-15T14:57:51.967" v="1618" actId="1076"/>
          <ac:spMkLst>
            <pc:docMk/>
            <pc:sldMk cId="1807162136" sldId="352"/>
            <ac:spMk id="11" creationId="{574B950C-B61E-C7C0-1930-DE7B3B40AC7C}"/>
          </ac:spMkLst>
        </pc:spChg>
        <pc:picChg chg="mod">
          <ac:chgData name="Nhật Trường Nguyễn" userId="ef71ad22651b6fc6" providerId="LiveId" clId="{D43A5060-5718-44B5-84F9-F82337C845D1}" dt="2022-08-15T14:58:52.719" v="1625" actId="1076"/>
          <ac:picMkLst>
            <pc:docMk/>
            <pc:sldMk cId="1807162136" sldId="352"/>
            <ac:picMk id="5" creationId="{A557B89B-2BC3-953E-9954-A4EE93AAFF7C}"/>
          </ac:picMkLst>
        </pc:picChg>
        <pc:picChg chg="mod">
          <ac:chgData name="Nhật Trường Nguyễn" userId="ef71ad22651b6fc6" providerId="LiveId" clId="{D43A5060-5718-44B5-84F9-F82337C845D1}" dt="2022-08-15T14:58:55.551" v="1626" actId="1076"/>
          <ac:picMkLst>
            <pc:docMk/>
            <pc:sldMk cId="1807162136" sldId="352"/>
            <ac:picMk id="6" creationId="{37B665A3-F70D-479B-4E01-DCEF87616E5E}"/>
          </ac:picMkLst>
        </pc:picChg>
        <pc:picChg chg="mod">
          <ac:chgData name="Nhật Trường Nguyễn" userId="ef71ad22651b6fc6" providerId="LiveId" clId="{D43A5060-5718-44B5-84F9-F82337C845D1}" dt="2022-08-15T14:58:08.551" v="1621" actId="14100"/>
          <ac:picMkLst>
            <pc:docMk/>
            <pc:sldMk cId="1807162136" sldId="352"/>
            <ac:picMk id="10" creationId="{6D5031C8-15E9-292E-12E1-96378A9F8ED4}"/>
          </ac:picMkLst>
        </pc:picChg>
        <pc:cxnChg chg="add mod">
          <ac:chgData name="Nhật Trường Nguyễn" userId="ef71ad22651b6fc6" providerId="LiveId" clId="{D43A5060-5718-44B5-84F9-F82337C845D1}" dt="2022-08-15T14:58:36.614" v="1624" actId="1076"/>
          <ac:cxnSpMkLst>
            <pc:docMk/>
            <pc:sldMk cId="1807162136" sldId="352"/>
            <ac:cxnSpMk id="2" creationId="{A7F311D6-2599-FD68-0243-A0E3ECDFF1B5}"/>
          </ac:cxnSpMkLst>
        </pc:cxnChg>
        <pc:cxnChg chg="del">
          <ac:chgData name="Nhật Trường Nguyễn" userId="ef71ad22651b6fc6" providerId="LiveId" clId="{D43A5060-5718-44B5-84F9-F82337C845D1}" dt="2022-08-15T14:58:22.738" v="1622" actId="478"/>
          <ac:cxnSpMkLst>
            <pc:docMk/>
            <pc:sldMk cId="1807162136" sldId="352"/>
            <ac:cxnSpMk id="8" creationId="{5FFD8D11-5F21-A9B1-CBD2-2E455A3EDFB1}"/>
          </ac:cxnSpMkLst>
        </pc:cxnChg>
      </pc:sldChg>
      <pc:sldChg chg="addSp delSp modSp add mod modTransition modAnim">
        <pc:chgData name="Nhật Trường Nguyễn" userId="ef71ad22651b6fc6" providerId="LiveId" clId="{D43A5060-5718-44B5-84F9-F82337C845D1}" dt="2022-08-16T16:43:28.511" v="2905" actId="20577"/>
        <pc:sldMkLst>
          <pc:docMk/>
          <pc:sldMk cId="2185911263" sldId="353"/>
        </pc:sldMkLst>
        <pc:spChg chg="del">
          <ac:chgData name="Nhật Trường Nguyễn" userId="ef71ad22651b6fc6" providerId="LiveId" clId="{D43A5060-5718-44B5-84F9-F82337C845D1}" dt="2022-08-15T15:11:51.432" v="1664" actId="478"/>
          <ac:spMkLst>
            <pc:docMk/>
            <pc:sldMk cId="2185911263" sldId="353"/>
            <ac:spMk id="12" creationId="{D9B5B01C-8508-0B53-6E2C-473EBEF57F2C}"/>
          </ac:spMkLst>
        </pc:spChg>
        <pc:spChg chg="del">
          <ac:chgData name="Nhật Trường Nguyễn" userId="ef71ad22651b6fc6" providerId="LiveId" clId="{D43A5060-5718-44B5-84F9-F82337C845D1}" dt="2022-08-15T15:12:10.178" v="1668" actId="478"/>
          <ac:spMkLst>
            <pc:docMk/>
            <pc:sldMk cId="2185911263" sldId="353"/>
            <ac:spMk id="13" creationId="{00000000-0000-0000-0000-000000000000}"/>
          </ac:spMkLst>
        </pc:spChg>
        <pc:spChg chg="add mod">
          <ac:chgData name="Nhật Trường Nguyễn" userId="ef71ad22651b6fc6" providerId="LiveId" clId="{D43A5060-5718-44B5-84F9-F82337C845D1}" dt="2022-08-16T16:43:28.511" v="2905" actId="20577"/>
          <ac:spMkLst>
            <pc:docMk/>
            <pc:sldMk cId="2185911263" sldId="353"/>
            <ac:spMk id="15" creationId="{8141181D-0445-19D2-33D7-D80E3AC3DC0E}"/>
          </ac:spMkLst>
        </pc:spChg>
        <pc:spChg chg="del">
          <ac:chgData name="Nhật Trường Nguyễn" userId="ef71ad22651b6fc6" providerId="LiveId" clId="{D43A5060-5718-44B5-84F9-F82337C845D1}" dt="2022-08-15T15:11:49.893" v="1663" actId="478"/>
          <ac:spMkLst>
            <pc:docMk/>
            <pc:sldMk cId="2185911263" sldId="353"/>
            <ac:spMk id="16" creationId="{00000000-0000-0000-0000-000000000000}"/>
          </ac:spMkLst>
        </pc:spChg>
        <pc:spChg chg="add mod">
          <ac:chgData name="Nhật Trường Nguyễn" userId="ef71ad22651b6fc6" providerId="LiveId" clId="{D43A5060-5718-44B5-84F9-F82337C845D1}" dt="2022-08-15T15:24:51.085" v="1955" actId="20577"/>
          <ac:spMkLst>
            <pc:docMk/>
            <pc:sldMk cId="2185911263" sldId="353"/>
            <ac:spMk id="17" creationId="{E4280764-D234-CBEC-610F-7F796C7BFF65}"/>
          </ac:spMkLst>
        </pc:spChg>
        <pc:spChg chg="add mod">
          <ac:chgData name="Nhật Trường Nguyễn" userId="ef71ad22651b6fc6" providerId="LiveId" clId="{D43A5060-5718-44B5-84F9-F82337C845D1}" dt="2022-08-16T04:15:01.767" v="2681" actId="1076"/>
          <ac:spMkLst>
            <pc:docMk/>
            <pc:sldMk cId="2185911263" sldId="353"/>
            <ac:spMk id="18" creationId="{EB1D9B42-2877-8D96-A659-D89F134132A0}"/>
          </ac:spMkLst>
        </pc:spChg>
        <pc:spChg chg="add mod">
          <ac:chgData name="Nhật Trường Nguyễn" userId="ef71ad22651b6fc6" providerId="LiveId" clId="{D43A5060-5718-44B5-84F9-F82337C845D1}" dt="2022-08-16T04:15:05.287" v="2682" actId="1076"/>
          <ac:spMkLst>
            <pc:docMk/>
            <pc:sldMk cId="2185911263" sldId="353"/>
            <ac:spMk id="20" creationId="{046CB261-F072-7E8B-CCD5-F72BECC8E431}"/>
          </ac:spMkLst>
        </pc:spChg>
        <pc:picChg chg="add mod">
          <ac:chgData name="Nhật Trường Nguyễn" userId="ef71ad22651b6fc6" providerId="LiveId" clId="{D43A5060-5718-44B5-84F9-F82337C845D1}" dt="2022-08-16T04:14:55.263" v="2680" actId="1076"/>
          <ac:picMkLst>
            <pc:docMk/>
            <pc:sldMk cId="2185911263" sldId="353"/>
            <ac:picMk id="21" creationId="{58AEDB46-60FB-46A3-CAF8-9984607A9618}"/>
          </ac:picMkLst>
        </pc:picChg>
      </pc:sldChg>
      <pc:sldChg chg="modTransition">
        <pc:chgData name="Nhật Trường Nguyễn" userId="ef71ad22651b6fc6" providerId="LiveId" clId="{D43A5060-5718-44B5-84F9-F82337C845D1}" dt="2022-08-16T05:20:53.187" v="2705"/>
        <pc:sldMkLst>
          <pc:docMk/>
          <pc:sldMk cId="2610810515" sldId="354"/>
        </pc:sldMkLst>
      </pc:sldChg>
      <pc:sldChg chg="addSp delSp modSp add mod ord">
        <pc:chgData name="Nhật Trường Nguyễn" userId="ef71ad22651b6fc6" providerId="LiveId" clId="{D43A5060-5718-44B5-84F9-F82337C845D1}" dt="2022-08-15T17:27:26.824" v="2302" actId="478"/>
        <pc:sldMkLst>
          <pc:docMk/>
          <pc:sldMk cId="3504977187" sldId="354"/>
        </pc:sldMkLst>
        <pc:spChg chg="del">
          <ac:chgData name="Nhật Trường Nguyễn" userId="ef71ad22651b6fc6" providerId="LiveId" clId="{D43A5060-5718-44B5-84F9-F82337C845D1}" dt="2022-08-15T16:06:45.343" v="2245" actId="478"/>
          <ac:spMkLst>
            <pc:docMk/>
            <pc:sldMk cId="3504977187" sldId="354"/>
            <ac:spMk id="2" creationId="{7D497F20-0563-839C-ADE4-861C758A3E56}"/>
          </ac:spMkLst>
        </pc:spChg>
        <pc:spChg chg="add del mod">
          <ac:chgData name="Nhật Trường Nguyễn" userId="ef71ad22651b6fc6" providerId="LiveId" clId="{D43A5060-5718-44B5-84F9-F82337C845D1}" dt="2022-08-15T17:27:26.824" v="2302" actId="478"/>
          <ac:spMkLst>
            <pc:docMk/>
            <pc:sldMk cId="3504977187" sldId="354"/>
            <ac:spMk id="5" creationId="{D5AEEBD8-ACB9-7A98-508E-604884BFF04D}"/>
          </ac:spMkLst>
        </pc:spChg>
        <pc:picChg chg="add mod">
          <ac:chgData name="Nhật Trường Nguyễn" userId="ef71ad22651b6fc6" providerId="LiveId" clId="{D43A5060-5718-44B5-84F9-F82337C845D1}" dt="2022-08-15T16:06:54.635" v="2248" actId="1076"/>
          <ac:picMkLst>
            <pc:docMk/>
            <pc:sldMk cId="3504977187" sldId="354"/>
            <ac:picMk id="1026" creationId="{65D2B7E3-0630-7F57-9DB5-B11E1434E904}"/>
          </ac:picMkLst>
        </pc:picChg>
      </pc:sldChg>
      <pc:sldChg chg="addSp delSp modSp">
        <pc:chgData name="Nhật Trường Nguyễn" userId="ef71ad22651b6fc6" providerId="LiveId" clId="{D43A5060-5718-44B5-84F9-F82337C845D1}" dt="2022-08-16T11:53:10.784" v="2746" actId="1076"/>
        <pc:sldMkLst>
          <pc:docMk/>
          <pc:sldMk cId="3504977187" sldId="355"/>
        </pc:sldMkLst>
        <pc:picChg chg="mod">
          <ac:chgData name="Nhật Trường Nguyễn" userId="ef71ad22651b6fc6" providerId="LiveId" clId="{D43A5060-5718-44B5-84F9-F82337C845D1}" dt="2022-08-16T11:53:10.784" v="2746" actId="1076"/>
          <ac:picMkLst>
            <pc:docMk/>
            <pc:sldMk cId="3504977187" sldId="355"/>
            <ac:picMk id="1026" creationId="{65D2B7E3-0630-7F57-9DB5-B11E1434E904}"/>
          </ac:picMkLst>
        </pc:picChg>
        <pc:picChg chg="add del mod">
          <ac:chgData name="Nhật Trường Nguyễn" userId="ef71ad22651b6fc6" providerId="LiveId" clId="{D43A5060-5718-44B5-84F9-F82337C845D1}" dt="2022-08-16T03:29:02.345" v="2567" actId="478"/>
          <ac:picMkLst>
            <pc:docMk/>
            <pc:sldMk cId="3504977187" sldId="355"/>
            <ac:picMk id="1028" creationId="{453B7CCA-1E3C-98D1-2A52-82029A733940}"/>
          </ac:picMkLst>
        </pc:picChg>
      </pc:sldChg>
      <pc:sldChg chg="delSp add del mod">
        <pc:chgData name="Nhật Trường Nguyễn" userId="ef71ad22651b6fc6" providerId="LiveId" clId="{D43A5060-5718-44B5-84F9-F82337C845D1}" dt="2022-08-16T03:22:43.929" v="2475" actId="47"/>
        <pc:sldMkLst>
          <pc:docMk/>
          <pc:sldMk cId="890888271" sldId="356"/>
        </pc:sldMkLst>
        <pc:picChg chg="del">
          <ac:chgData name="Nhật Trường Nguyễn" userId="ef71ad22651b6fc6" providerId="LiveId" clId="{D43A5060-5718-44B5-84F9-F82337C845D1}" dt="2022-08-16T03:21:26.825" v="2437" actId="21"/>
          <ac:picMkLst>
            <pc:docMk/>
            <pc:sldMk cId="890888271" sldId="356"/>
            <ac:picMk id="6" creationId="{030B0D56-9D30-522D-1637-69410649BEB0}"/>
          </ac:picMkLst>
        </pc:picChg>
      </pc:sldChg>
      <pc:sldChg chg="addSp delSp modSp add mod">
        <pc:chgData name="Nhật Trường Nguyễn" userId="ef71ad22651b6fc6" providerId="LiveId" clId="{D43A5060-5718-44B5-84F9-F82337C845D1}" dt="2022-08-16T03:25:45.790" v="2513" actId="20577"/>
        <pc:sldMkLst>
          <pc:docMk/>
          <pc:sldMk cId="2509670971" sldId="357"/>
        </pc:sldMkLst>
        <pc:spChg chg="mod">
          <ac:chgData name="Nhật Trường Nguyễn" userId="ef71ad22651b6fc6" providerId="LiveId" clId="{D43A5060-5718-44B5-84F9-F82337C845D1}" dt="2022-08-16T03:25:45.790" v="2513" actId="20577"/>
          <ac:spMkLst>
            <pc:docMk/>
            <pc:sldMk cId="2509670971" sldId="357"/>
            <ac:spMk id="3" creationId="{CE4BC2E9-ACDD-508A-0A73-06667BE05B62}"/>
          </ac:spMkLst>
        </pc:spChg>
        <pc:picChg chg="del">
          <ac:chgData name="Nhật Trường Nguyễn" userId="ef71ad22651b6fc6" providerId="LiveId" clId="{D43A5060-5718-44B5-84F9-F82337C845D1}" dt="2022-08-16T03:21:30.863" v="2438" actId="478"/>
          <ac:picMkLst>
            <pc:docMk/>
            <pc:sldMk cId="2509670971" sldId="357"/>
            <ac:picMk id="5" creationId="{AA703BAC-43A2-5590-5EBA-86FAC9D48AF2}"/>
          </ac:picMkLst>
        </pc:picChg>
        <pc:picChg chg="add mod ord">
          <ac:chgData name="Nhật Trường Nguyễn" userId="ef71ad22651b6fc6" providerId="LiveId" clId="{D43A5060-5718-44B5-84F9-F82337C845D1}" dt="2022-08-16T03:21:50.962" v="2443" actId="1076"/>
          <ac:picMkLst>
            <pc:docMk/>
            <pc:sldMk cId="2509670971" sldId="357"/>
            <ac:picMk id="6" creationId="{859E4FB8-E0B1-CB3A-9A1C-06BF2FD667F7}"/>
          </ac:picMkLst>
        </pc:picChg>
      </pc:sldChg>
      <pc:sldChg chg="addSp delSp modSp add mod">
        <pc:chgData name="Nhật Trường Nguyễn" userId="ef71ad22651b6fc6" providerId="LiveId" clId="{D43A5060-5718-44B5-84F9-F82337C845D1}" dt="2022-08-16T11:49:56.033" v="2743" actId="14100"/>
        <pc:sldMkLst>
          <pc:docMk/>
          <pc:sldMk cId="202249670" sldId="358"/>
        </pc:sldMkLst>
        <pc:picChg chg="add mod">
          <ac:chgData name="Nhật Trường Nguyễn" userId="ef71ad22651b6fc6" providerId="LiveId" clId="{D43A5060-5718-44B5-84F9-F82337C845D1}" dt="2022-08-16T11:49:56.033" v="2743" actId="14100"/>
          <ac:picMkLst>
            <pc:docMk/>
            <pc:sldMk cId="202249670" sldId="358"/>
            <ac:picMk id="2" creationId="{932CD71B-5C80-471B-25A6-1811C7F62D7B}"/>
          </ac:picMkLst>
        </pc:picChg>
        <pc:picChg chg="del">
          <ac:chgData name="Nhật Trường Nguyễn" userId="ef71ad22651b6fc6" providerId="LiveId" clId="{D43A5060-5718-44B5-84F9-F82337C845D1}" dt="2022-08-16T11:49:46.960" v="2738" actId="478"/>
          <ac:picMkLst>
            <pc:docMk/>
            <pc:sldMk cId="202249670" sldId="358"/>
            <ac:picMk id="1026" creationId="{65D2B7E3-0630-7F57-9DB5-B11E1434E904}"/>
          </ac:picMkLst>
        </pc:picChg>
      </pc:sldChg>
      <pc:sldChg chg="modSp add del ord">
        <pc:chgData name="Nhật Trường Nguyễn" userId="ef71ad22651b6fc6" providerId="LiveId" clId="{D43A5060-5718-44B5-84F9-F82337C845D1}" dt="2022-08-16T05:31:11.492" v="2719" actId="47"/>
        <pc:sldMkLst>
          <pc:docMk/>
          <pc:sldMk cId="2015452752" sldId="358"/>
        </pc:sldMkLst>
        <pc:spChg chg="mod">
          <ac:chgData name="Nhật Trường Nguyễn" userId="ef71ad22651b6fc6" providerId="LiveId" clId="{D43A5060-5718-44B5-84F9-F82337C845D1}" dt="2022-08-16T05:30:16.183" v="2718" actId="207"/>
          <ac:spMkLst>
            <pc:docMk/>
            <pc:sldMk cId="2015452752" sldId="358"/>
            <ac:spMk id="3" creationId="{90726995-F4EB-FC4D-99EC-DB0B2A0FEE72}"/>
          </ac:spMkLst>
        </pc:spChg>
      </pc:sldChg>
      <pc:sldChg chg="addSp delSp modSp mod">
        <pc:chgData name="Nhật Trường Nguyễn" userId="ef71ad22651b6fc6" providerId="LiveId" clId="{D43A5060-5718-44B5-84F9-F82337C845D1}" dt="2022-08-16T16:42:17.985" v="2904" actId="20577"/>
        <pc:sldMkLst>
          <pc:docMk/>
          <pc:sldMk cId="3367356669" sldId="359"/>
        </pc:sldMkLst>
        <pc:spChg chg="add mod">
          <ac:chgData name="Nhật Trường Nguyễn" userId="ef71ad22651b6fc6" providerId="LiveId" clId="{D43A5060-5718-44B5-84F9-F82337C845D1}" dt="2022-08-16T16:42:17.985" v="2904" actId="20577"/>
          <ac:spMkLst>
            <pc:docMk/>
            <pc:sldMk cId="3367356669" sldId="359"/>
            <ac:spMk id="19" creationId="{EF20FB71-671F-2611-F059-4329A4315B03}"/>
          </ac:spMkLst>
        </pc:spChg>
        <pc:grpChg chg="add del mod">
          <ac:chgData name="Nhật Trường Nguyễn" userId="ef71ad22651b6fc6" providerId="LiveId" clId="{D43A5060-5718-44B5-84F9-F82337C845D1}" dt="2022-08-16T16:22:50.877" v="2845" actId="165"/>
          <ac:grpSpMkLst>
            <pc:docMk/>
            <pc:sldMk cId="3367356669" sldId="359"/>
            <ac:grpSpMk id="17" creationId="{A639DBA8-B8ED-71A9-2C58-21EB53573F22}"/>
          </ac:grpSpMkLst>
        </pc:grpChg>
        <pc:picChg chg="add mod topLvl">
          <ac:chgData name="Nhật Trường Nguyễn" userId="ef71ad22651b6fc6" providerId="LiveId" clId="{D43A5060-5718-44B5-84F9-F82337C845D1}" dt="2022-08-16T16:23:01.629" v="2848" actId="14100"/>
          <ac:picMkLst>
            <pc:docMk/>
            <pc:sldMk cId="3367356669" sldId="359"/>
            <ac:picMk id="3" creationId="{CE1E7D6C-15AB-68E3-1A3A-A132280D0E85}"/>
          </ac:picMkLst>
        </pc:picChg>
        <pc:picChg chg="add mod topLvl modCrop">
          <ac:chgData name="Nhật Trường Nguyễn" userId="ef71ad22651b6fc6" providerId="LiveId" clId="{D43A5060-5718-44B5-84F9-F82337C845D1}" dt="2022-08-16T16:22:59.191" v="2847" actId="14100"/>
          <ac:picMkLst>
            <pc:docMk/>
            <pc:sldMk cId="3367356669" sldId="359"/>
            <ac:picMk id="10" creationId="{CC2FBC74-96AC-C89D-5302-2A5EF8ADF493}"/>
          </ac:picMkLst>
        </pc:picChg>
        <pc:picChg chg="add mod topLvl">
          <ac:chgData name="Nhật Trường Nguyễn" userId="ef71ad22651b6fc6" providerId="LiveId" clId="{D43A5060-5718-44B5-84F9-F82337C845D1}" dt="2022-08-16T16:22:55.581" v="2846" actId="14100"/>
          <ac:picMkLst>
            <pc:docMk/>
            <pc:sldMk cId="3367356669" sldId="359"/>
            <ac:picMk id="12" creationId="{63A4B1CB-990A-F346-F2AC-939518FC7C77}"/>
          </ac:picMkLst>
        </pc:picChg>
        <pc:picChg chg="add mod topLvl">
          <ac:chgData name="Nhật Trường Nguyễn" userId="ef71ad22651b6fc6" providerId="LiveId" clId="{D43A5060-5718-44B5-84F9-F82337C845D1}" dt="2022-08-16T16:22:55.581" v="2846" actId="14100"/>
          <ac:picMkLst>
            <pc:docMk/>
            <pc:sldMk cId="3367356669" sldId="359"/>
            <ac:picMk id="14" creationId="{05D7D1DD-3708-46FF-2A8B-7C5F8002A7D2}"/>
          </ac:picMkLst>
        </pc:picChg>
        <pc:picChg chg="add mod topLvl">
          <ac:chgData name="Nhật Trường Nguyễn" userId="ef71ad22651b6fc6" providerId="LiveId" clId="{D43A5060-5718-44B5-84F9-F82337C845D1}" dt="2022-08-16T16:22:55.581" v="2846" actId="14100"/>
          <ac:picMkLst>
            <pc:docMk/>
            <pc:sldMk cId="3367356669" sldId="359"/>
            <ac:picMk id="16" creationId="{456FC79E-B735-E10E-13C2-1A7213C24FD3}"/>
          </ac:picMkLst>
        </pc:picChg>
        <pc:cxnChg chg="add del mod">
          <ac:chgData name="Nhật Trường Nguyễn" userId="ef71ad22651b6fc6" providerId="LiveId" clId="{D43A5060-5718-44B5-84F9-F82337C845D1}" dt="2022-08-16T16:41:59.466" v="2855"/>
          <ac:cxnSpMkLst>
            <pc:docMk/>
            <pc:sldMk cId="3367356669" sldId="359"/>
            <ac:cxnSpMk id="18" creationId="{9A95403C-6177-BACC-BA1E-FD2CCE165985}"/>
          </ac:cxnSpMkLst>
        </pc:cxnChg>
      </pc:sldChg>
      <pc:sldChg chg="del">
        <pc:chgData name="Nhật Trường Nguyễn" userId="ef71ad22651b6fc6" providerId="LiveId" clId="{D43A5060-5718-44B5-84F9-F82337C845D1}" dt="2022-08-16T16:23:12.901" v="2849" actId="47"/>
        <pc:sldMkLst>
          <pc:docMk/>
          <pc:sldMk cId="3410716028" sldId="360"/>
        </pc:sldMkLst>
      </pc:sldChg>
      <pc:sldChg chg="del">
        <pc:chgData name="Nhật Trường Nguyễn" userId="ef71ad22651b6fc6" providerId="LiveId" clId="{D43A5060-5718-44B5-84F9-F82337C845D1}" dt="2022-08-16T16:23:14.295" v="2850" actId="47"/>
        <pc:sldMkLst>
          <pc:docMk/>
          <pc:sldMk cId="1367961594" sldId="361"/>
        </pc:sldMkLst>
      </pc:sldChg>
    </pc:docChg>
  </pc:docChgLst>
  <pc:docChgLst>
    <pc:chgData name="nguyenthanhloi3001@outlook.com" userId="1a718578e90bf498" providerId="LiveId" clId="{E597DFE4-5206-42FA-8DF2-BC29A4D8368B}"/>
    <pc:docChg chg="custSel addSld modSld sldOrd">
      <pc:chgData name="nguyenthanhloi3001@outlook.com" userId="1a718578e90bf498" providerId="LiveId" clId="{E597DFE4-5206-42FA-8DF2-BC29A4D8368B}" dt="2022-08-16T16:17:39.524" v="499" actId="14100"/>
      <pc:docMkLst>
        <pc:docMk/>
      </pc:docMkLst>
      <pc:sldChg chg="ord">
        <pc:chgData name="nguyenthanhloi3001@outlook.com" userId="1a718578e90bf498" providerId="LiveId" clId="{E597DFE4-5206-42FA-8DF2-BC29A4D8368B}" dt="2022-08-16T15:42:37.496" v="183"/>
        <pc:sldMkLst>
          <pc:docMk/>
          <pc:sldMk cId="1183546783" sldId="260"/>
        </pc:sldMkLst>
      </pc:sldChg>
      <pc:sldChg chg="modSp mod">
        <pc:chgData name="nguyenthanhloi3001@outlook.com" userId="1a718578e90bf498" providerId="LiveId" clId="{E597DFE4-5206-42FA-8DF2-BC29A4D8368B}" dt="2022-08-16T15:58:47.988" v="457" actId="14100"/>
        <pc:sldMkLst>
          <pc:docMk/>
          <pc:sldMk cId="799582168" sldId="315"/>
        </pc:sldMkLst>
        <pc:spChg chg="mod">
          <ac:chgData name="nguyenthanhloi3001@outlook.com" userId="1a718578e90bf498" providerId="LiveId" clId="{E597DFE4-5206-42FA-8DF2-BC29A4D8368B}" dt="2022-08-16T15:58:30.883" v="454" actId="20577"/>
          <ac:spMkLst>
            <pc:docMk/>
            <pc:sldMk cId="799582168" sldId="315"/>
            <ac:spMk id="2" creationId="{9241CD39-2A97-9EC4-0B93-83914240CD12}"/>
          </ac:spMkLst>
        </pc:spChg>
        <pc:spChg chg="mod">
          <ac:chgData name="nguyenthanhloi3001@outlook.com" userId="1a718578e90bf498" providerId="LiveId" clId="{E597DFE4-5206-42FA-8DF2-BC29A4D8368B}" dt="2022-08-16T15:58:38.200" v="455" actId="1076"/>
          <ac:spMkLst>
            <pc:docMk/>
            <pc:sldMk cId="799582168" sldId="315"/>
            <ac:spMk id="14" creationId="{00000000-0000-0000-0000-000000000000}"/>
          </ac:spMkLst>
        </pc:spChg>
        <pc:spChg chg="mod">
          <ac:chgData name="nguyenthanhloi3001@outlook.com" userId="1a718578e90bf498" providerId="LiveId" clId="{E597DFE4-5206-42FA-8DF2-BC29A4D8368B}" dt="2022-08-16T15:58:47.988" v="457" actId="14100"/>
          <ac:spMkLst>
            <pc:docMk/>
            <pc:sldMk cId="799582168" sldId="315"/>
            <ac:spMk id="15" creationId="{00000000-0000-0000-0000-000000000000}"/>
          </ac:spMkLst>
        </pc:spChg>
      </pc:sldChg>
      <pc:sldChg chg="addSp delSp modSp mod delAnim modAnim">
        <pc:chgData name="nguyenthanhloi3001@outlook.com" userId="1a718578e90bf498" providerId="LiveId" clId="{E597DFE4-5206-42FA-8DF2-BC29A4D8368B}" dt="2022-08-16T10:07:26.870" v="5" actId="14100"/>
        <pc:sldMkLst>
          <pc:docMk/>
          <pc:sldMk cId="654312085" sldId="327"/>
        </pc:sldMkLst>
        <pc:picChg chg="add mod">
          <ac:chgData name="nguyenthanhloi3001@outlook.com" userId="1a718578e90bf498" providerId="LiveId" clId="{E597DFE4-5206-42FA-8DF2-BC29A4D8368B}" dt="2022-08-16T10:07:26.870" v="5" actId="14100"/>
          <ac:picMkLst>
            <pc:docMk/>
            <pc:sldMk cId="654312085" sldId="327"/>
            <ac:picMk id="2" creationId="{0C21A568-3BC4-6E2D-1C8F-C8BE46C7B336}"/>
          </ac:picMkLst>
        </pc:picChg>
        <pc:picChg chg="del">
          <ac:chgData name="nguyenthanhloi3001@outlook.com" userId="1a718578e90bf498" providerId="LiveId" clId="{E597DFE4-5206-42FA-8DF2-BC29A4D8368B}" dt="2022-08-16T10:06:27.147" v="0" actId="478"/>
          <ac:picMkLst>
            <pc:docMk/>
            <pc:sldMk cId="654312085" sldId="327"/>
            <ac:picMk id="3" creationId="{5DEAA5AB-8C6A-0BB9-B435-1D0A9D310150}"/>
          </ac:picMkLst>
        </pc:picChg>
      </pc:sldChg>
      <pc:sldChg chg="ord">
        <pc:chgData name="nguyenthanhloi3001@outlook.com" userId="1a718578e90bf498" providerId="LiveId" clId="{E597DFE4-5206-42FA-8DF2-BC29A4D8368B}" dt="2022-08-16T15:11:44.760" v="7"/>
        <pc:sldMkLst>
          <pc:docMk/>
          <pc:sldMk cId="1985510620" sldId="328"/>
        </pc:sldMkLst>
      </pc:sldChg>
      <pc:sldChg chg="delSp modSp mod">
        <pc:chgData name="nguyenthanhloi3001@outlook.com" userId="1a718578e90bf498" providerId="LiveId" clId="{E597DFE4-5206-42FA-8DF2-BC29A4D8368B}" dt="2022-08-16T16:17:39.524" v="499" actId="14100"/>
        <pc:sldMkLst>
          <pc:docMk/>
          <pc:sldMk cId="3421090342" sldId="329"/>
        </pc:sldMkLst>
        <pc:spChg chg="mod">
          <ac:chgData name="nguyenthanhloi3001@outlook.com" userId="1a718578e90bf498" providerId="LiveId" clId="{E597DFE4-5206-42FA-8DF2-BC29A4D8368B}" dt="2022-08-16T16:13:01.109" v="497" actId="1076"/>
          <ac:spMkLst>
            <pc:docMk/>
            <pc:sldMk cId="3421090342" sldId="329"/>
            <ac:spMk id="12" creationId="{8BCCE673-20DB-1899-633C-8A7C031FAC90}"/>
          </ac:spMkLst>
        </pc:spChg>
        <pc:spChg chg="mod">
          <ac:chgData name="nguyenthanhloi3001@outlook.com" userId="1a718578e90bf498" providerId="LiveId" clId="{E597DFE4-5206-42FA-8DF2-BC29A4D8368B}" dt="2022-08-16T16:10:06.895" v="492" actId="1076"/>
          <ac:spMkLst>
            <pc:docMk/>
            <pc:sldMk cId="3421090342" sldId="329"/>
            <ac:spMk id="14" creationId="{8E30E172-0A82-274A-E023-0AA45827DA62}"/>
          </ac:spMkLst>
        </pc:spChg>
        <pc:spChg chg="mod">
          <ac:chgData name="nguyenthanhloi3001@outlook.com" userId="1a718578e90bf498" providerId="LiveId" clId="{E597DFE4-5206-42FA-8DF2-BC29A4D8368B}" dt="2022-08-16T16:10:09.822" v="493" actId="1076"/>
          <ac:spMkLst>
            <pc:docMk/>
            <pc:sldMk cId="3421090342" sldId="329"/>
            <ac:spMk id="15" creationId="{D190B53C-5251-E77D-5601-21B4B02BB84A}"/>
          </ac:spMkLst>
        </pc:spChg>
        <pc:spChg chg="mod">
          <ac:chgData name="nguyenthanhloi3001@outlook.com" userId="1a718578e90bf498" providerId="LiveId" clId="{E597DFE4-5206-42FA-8DF2-BC29A4D8368B}" dt="2022-08-16T16:17:32.553" v="498" actId="14100"/>
          <ac:spMkLst>
            <pc:docMk/>
            <pc:sldMk cId="3421090342" sldId="329"/>
            <ac:spMk id="16" creationId="{F1EA4D67-7D50-671C-9568-D8792480708E}"/>
          </ac:spMkLst>
        </pc:spChg>
        <pc:spChg chg="mod">
          <ac:chgData name="nguyenthanhloi3001@outlook.com" userId="1a718578e90bf498" providerId="LiveId" clId="{E597DFE4-5206-42FA-8DF2-BC29A4D8368B}" dt="2022-08-16T16:10:16.933" v="495" actId="1076"/>
          <ac:spMkLst>
            <pc:docMk/>
            <pc:sldMk cId="3421090342" sldId="329"/>
            <ac:spMk id="17" creationId="{82F7655D-2698-48DA-DF58-5F1BEF30E060}"/>
          </ac:spMkLst>
        </pc:spChg>
        <pc:spChg chg="del">
          <ac:chgData name="nguyenthanhloi3001@outlook.com" userId="1a718578e90bf498" providerId="LiveId" clId="{E597DFE4-5206-42FA-8DF2-BC29A4D8368B}" dt="2022-08-16T16:08:52.499" v="473" actId="478"/>
          <ac:spMkLst>
            <pc:docMk/>
            <pc:sldMk cId="3421090342" sldId="329"/>
            <ac:spMk id="18" creationId="{5218E37D-BCDF-6823-429F-3883D6CD879E}"/>
          </ac:spMkLst>
        </pc:spChg>
        <pc:spChg chg="del">
          <ac:chgData name="nguyenthanhloi3001@outlook.com" userId="1a718578e90bf498" providerId="LiveId" clId="{E597DFE4-5206-42FA-8DF2-BC29A4D8368B}" dt="2022-08-16T16:08:51.273" v="472" actId="478"/>
          <ac:spMkLst>
            <pc:docMk/>
            <pc:sldMk cId="3421090342" sldId="329"/>
            <ac:spMk id="19" creationId="{02A75663-48FF-5881-3EF0-501CB43D42F2}"/>
          </ac:spMkLst>
        </pc:spChg>
        <pc:spChg chg="mod">
          <ac:chgData name="nguyenthanhloi3001@outlook.com" userId="1a718578e90bf498" providerId="LiveId" clId="{E597DFE4-5206-42FA-8DF2-BC29A4D8368B}" dt="2022-08-16T16:17:39.524" v="499" actId="14100"/>
          <ac:spMkLst>
            <pc:docMk/>
            <pc:sldMk cId="3421090342" sldId="329"/>
            <ac:spMk id="20" creationId="{FC0D6945-09A4-3204-AF15-A9CE37848E1F}"/>
          </ac:spMkLst>
        </pc:spChg>
        <pc:spChg chg="mod">
          <ac:chgData name="nguyenthanhloi3001@outlook.com" userId="1a718578e90bf498" providerId="LiveId" clId="{E597DFE4-5206-42FA-8DF2-BC29A4D8368B}" dt="2022-08-16T16:09:45.473" v="485" actId="1076"/>
          <ac:spMkLst>
            <pc:docMk/>
            <pc:sldMk cId="3421090342" sldId="329"/>
            <ac:spMk id="21" creationId="{F4B4069B-BBF2-BE5C-3837-323ABF2CD384}"/>
          </ac:spMkLst>
        </pc:spChg>
      </pc:sldChg>
      <pc:sldChg chg="ord">
        <pc:chgData name="nguyenthanhloi3001@outlook.com" userId="1a718578e90bf498" providerId="LiveId" clId="{E597DFE4-5206-42FA-8DF2-BC29A4D8368B}" dt="2022-08-16T15:48:33.889" v="214"/>
        <pc:sldMkLst>
          <pc:docMk/>
          <pc:sldMk cId="1575693167" sldId="334"/>
        </pc:sldMkLst>
      </pc:sldChg>
      <pc:sldChg chg="ord">
        <pc:chgData name="nguyenthanhloi3001@outlook.com" userId="1a718578e90bf498" providerId="LiveId" clId="{E597DFE4-5206-42FA-8DF2-BC29A4D8368B}" dt="2022-08-16T16:00:37.361" v="470"/>
        <pc:sldMkLst>
          <pc:docMk/>
          <pc:sldMk cId="141816819" sldId="336"/>
        </pc:sldMkLst>
      </pc:sldChg>
      <pc:sldChg chg="modSp mod">
        <pc:chgData name="nguyenthanhloi3001@outlook.com" userId="1a718578e90bf498" providerId="LiveId" clId="{E597DFE4-5206-42FA-8DF2-BC29A4D8368B}" dt="2022-08-16T15:50:49.900" v="274" actId="20577"/>
        <pc:sldMkLst>
          <pc:docMk/>
          <pc:sldMk cId="888825695" sldId="339"/>
        </pc:sldMkLst>
        <pc:spChg chg="mod">
          <ac:chgData name="nguyenthanhloi3001@outlook.com" userId="1a718578e90bf498" providerId="LiveId" clId="{E597DFE4-5206-42FA-8DF2-BC29A4D8368B}" dt="2022-08-16T15:50:49.900" v="274" actId="20577"/>
          <ac:spMkLst>
            <pc:docMk/>
            <pc:sldMk cId="888825695" sldId="339"/>
            <ac:spMk id="5" creationId="{931C91EB-1FE8-E4DE-7D83-32E9A876DC42}"/>
          </ac:spMkLst>
        </pc:spChg>
      </pc:sldChg>
      <pc:sldChg chg="ord">
        <pc:chgData name="nguyenthanhloi3001@outlook.com" userId="1a718578e90bf498" providerId="LiveId" clId="{E597DFE4-5206-42FA-8DF2-BC29A4D8368B}" dt="2022-08-16T15:55:26.834" v="276"/>
        <pc:sldMkLst>
          <pc:docMk/>
          <pc:sldMk cId="2277767468" sldId="345"/>
        </pc:sldMkLst>
      </pc:sldChg>
      <pc:sldChg chg="modSp mod">
        <pc:chgData name="nguyenthanhloi3001@outlook.com" userId="1a718578e90bf498" providerId="LiveId" clId="{E597DFE4-5206-42FA-8DF2-BC29A4D8368B}" dt="2022-08-16T16:02:38.965" v="471" actId="1076"/>
        <pc:sldMkLst>
          <pc:docMk/>
          <pc:sldMk cId="3077403645" sldId="350"/>
        </pc:sldMkLst>
        <pc:spChg chg="mod">
          <ac:chgData name="nguyenthanhloi3001@outlook.com" userId="1a718578e90bf498" providerId="LiveId" clId="{E597DFE4-5206-42FA-8DF2-BC29A4D8368B}" dt="2022-08-16T16:02:38.965" v="471" actId="1076"/>
          <ac:spMkLst>
            <pc:docMk/>
            <pc:sldMk cId="3077403645" sldId="350"/>
            <ac:spMk id="6" creationId="{880E402C-BA82-64B2-DB06-B6E616BF8361}"/>
          </ac:spMkLst>
        </pc:spChg>
      </pc:sldChg>
      <pc:sldChg chg="modSp mod">
        <pc:chgData name="nguyenthanhloi3001@outlook.com" userId="1a718578e90bf498" providerId="LiveId" clId="{E597DFE4-5206-42FA-8DF2-BC29A4D8368B}" dt="2022-08-16T15:13:22.841" v="181" actId="255"/>
        <pc:sldMkLst>
          <pc:docMk/>
          <pc:sldMk cId="2185911263" sldId="353"/>
        </pc:sldMkLst>
        <pc:spChg chg="mod">
          <ac:chgData name="nguyenthanhloi3001@outlook.com" userId="1a718578e90bf498" providerId="LiveId" clId="{E597DFE4-5206-42FA-8DF2-BC29A4D8368B}" dt="2022-08-16T15:13:14.689" v="180" actId="20577"/>
          <ac:spMkLst>
            <pc:docMk/>
            <pc:sldMk cId="2185911263" sldId="353"/>
            <ac:spMk id="15" creationId="{8141181D-0445-19D2-33D7-D80E3AC3DC0E}"/>
          </ac:spMkLst>
        </pc:spChg>
        <pc:spChg chg="mod">
          <ac:chgData name="nguyenthanhloi3001@outlook.com" userId="1a718578e90bf498" providerId="LiveId" clId="{E597DFE4-5206-42FA-8DF2-BC29A4D8368B}" dt="2022-08-16T15:13:06.963" v="178" actId="1076"/>
          <ac:spMkLst>
            <pc:docMk/>
            <pc:sldMk cId="2185911263" sldId="353"/>
            <ac:spMk id="18" creationId="{EB1D9B42-2877-8D96-A659-D89F134132A0}"/>
          </ac:spMkLst>
        </pc:spChg>
        <pc:spChg chg="mod">
          <ac:chgData name="nguyenthanhloi3001@outlook.com" userId="1a718578e90bf498" providerId="LiveId" clId="{E597DFE4-5206-42FA-8DF2-BC29A4D8368B}" dt="2022-08-16T15:13:22.841" v="181" actId="255"/>
          <ac:spMkLst>
            <pc:docMk/>
            <pc:sldMk cId="2185911263" sldId="353"/>
            <ac:spMk id="20" creationId="{046CB261-F072-7E8B-CCD5-F72BECC8E431}"/>
          </ac:spMkLst>
        </pc:spChg>
      </pc:sldChg>
      <pc:sldChg chg="addSp delSp modSp new mod">
        <pc:chgData name="nguyenthanhloi3001@outlook.com" userId="1a718578e90bf498" providerId="LiveId" clId="{E597DFE4-5206-42FA-8DF2-BC29A4D8368B}" dt="2022-08-16T16:00:08.743" v="460" actId="478"/>
        <pc:sldMkLst>
          <pc:docMk/>
          <pc:sldMk cId="3367356669" sldId="359"/>
        </pc:sldMkLst>
        <pc:spChg chg="del">
          <ac:chgData name="nguyenthanhloi3001@outlook.com" userId="1a718578e90bf498" providerId="LiveId" clId="{E597DFE4-5206-42FA-8DF2-BC29A4D8368B}" dt="2022-08-16T16:00:05.452" v="458" actId="478"/>
          <ac:spMkLst>
            <pc:docMk/>
            <pc:sldMk cId="3367356669" sldId="359"/>
            <ac:spMk id="2" creationId="{EE4DD04F-8DE3-BD4B-027D-E619B2CDF12C}"/>
          </ac:spMkLst>
        </pc:spChg>
        <pc:spChg chg="del">
          <ac:chgData name="nguyenthanhloi3001@outlook.com" userId="1a718578e90bf498" providerId="LiveId" clId="{E597DFE4-5206-42FA-8DF2-BC29A4D8368B}" dt="2022-08-16T16:00:08.743" v="460" actId="478"/>
          <ac:spMkLst>
            <pc:docMk/>
            <pc:sldMk cId="3367356669" sldId="359"/>
            <ac:spMk id="3" creationId="{9B843C4D-1236-8B50-2A50-A34E77344602}"/>
          </ac:spMkLst>
        </pc:spChg>
        <pc:spChg chg="add mod">
          <ac:chgData name="nguyenthanhloi3001@outlook.com" userId="1a718578e90bf498" providerId="LiveId" clId="{E597DFE4-5206-42FA-8DF2-BC29A4D8368B}" dt="2022-08-16T16:00:06.598" v="459"/>
          <ac:spMkLst>
            <pc:docMk/>
            <pc:sldMk cId="3367356669" sldId="359"/>
            <ac:spMk id="7" creationId="{6B102C96-E192-5615-76AB-2C5751881F02}"/>
          </ac:spMkLst>
        </pc:spChg>
        <pc:picChg chg="add mod">
          <ac:chgData name="nguyenthanhloi3001@outlook.com" userId="1a718578e90bf498" providerId="LiveId" clId="{E597DFE4-5206-42FA-8DF2-BC29A4D8368B}" dt="2022-08-16T16:00:06.598" v="459"/>
          <ac:picMkLst>
            <pc:docMk/>
            <pc:sldMk cId="3367356669" sldId="359"/>
            <ac:picMk id="5" creationId="{92A6CA2D-2F4B-7E24-B218-6ED8FE883A8F}"/>
          </ac:picMkLst>
        </pc:picChg>
        <pc:picChg chg="add mod">
          <ac:chgData name="nguyenthanhloi3001@outlook.com" userId="1a718578e90bf498" providerId="LiveId" clId="{E597DFE4-5206-42FA-8DF2-BC29A4D8368B}" dt="2022-08-16T16:00:06.598" v="459"/>
          <ac:picMkLst>
            <pc:docMk/>
            <pc:sldMk cId="3367356669" sldId="359"/>
            <ac:picMk id="6" creationId="{D6A3D8A3-BBF2-7485-90AA-8B7A01566D59}"/>
          </ac:picMkLst>
        </pc:picChg>
        <pc:cxnChg chg="add mod">
          <ac:chgData name="nguyenthanhloi3001@outlook.com" userId="1a718578e90bf498" providerId="LiveId" clId="{E597DFE4-5206-42FA-8DF2-BC29A4D8368B}" dt="2022-08-16T16:00:06.598" v="459"/>
          <ac:cxnSpMkLst>
            <pc:docMk/>
            <pc:sldMk cId="3367356669" sldId="359"/>
            <ac:cxnSpMk id="8" creationId="{90380DD2-25B5-A7E4-E448-521E8245878F}"/>
          </ac:cxnSpMkLst>
        </pc:cxnChg>
      </pc:sldChg>
      <pc:sldChg chg="addSp delSp modSp new mod">
        <pc:chgData name="nguyenthanhloi3001@outlook.com" userId="1a718578e90bf498" providerId="LiveId" clId="{E597DFE4-5206-42FA-8DF2-BC29A4D8368B}" dt="2022-08-16T16:00:15.776" v="463" actId="478"/>
        <pc:sldMkLst>
          <pc:docMk/>
          <pc:sldMk cId="3410716028" sldId="360"/>
        </pc:sldMkLst>
        <pc:spChg chg="del">
          <ac:chgData name="nguyenthanhloi3001@outlook.com" userId="1a718578e90bf498" providerId="LiveId" clId="{E597DFE4-5206-42FA-8DF2-BC29A4D8368B}" dt="2022-08-16T16:00:13.123" v="461" actId="478"/>
          <ac:spMkLst>
            <pc:docMk/>
            <pc:sldMk cId="3410716028" sldId="360"/>
            <ac:spMk id="2" creationId="{FDD1AFCE-ADA5-8A01-0510-DC72AB13388A}"/>
          </ac:spMkLst>
        </pc:spChg>
        <pc:spChg chg="del">
          <ac:chgData name="nguyenthanhloi3001@outlook.com" userId="1a718578e90bf498" providerId="LiveId" clId="{E597DFE4-5206-42FA-8DF2-BC29A4D8368B}" dt="2022-08-16T16:00:15.776" v="463" actId="478"/>
          <ac:spMkLst>
            <pc:docMk/>
            <pc:sldMk cId="3410716028" sldId="360"/>
            <ac:spMk id="3" creationId="{EB0A03B0-C566-2BBA-BE1D-6D1B86F3CBD2}"/>
          </ac:spMkLst>
        </pc:spChg>
        <pc:spChg chg="add mod">
          <ac:chgData name="nguyenthanhloi3001@outlook.com" userId="1a718578e90bf498" providerId="LiveId" clId="{E597DFE4-5206-42FA-8DF2-BC29A4D8368B}" dt="2022-08-16T16:00:14.184" v="462"/>
          <ac:spMkLst>
            <pc:docMk/>
            <pc:sldMk cId="3410716028" sldId="360"/>
            <ac:spMk id="7" creationId="{5E681AB0-CA71-6501-5777-BC81523EB2B9}"/>
          </ac:spMkLst>
        </pc:spChg>
        <pc:picChg chg="add mod">
          <ac:chgData name="nguyenthanhloi3001@outlook.com" userId="1a718578e90bf498" providerId="LiveId" clId="{E597DFE4-5206-42FA-8DF2-BC29A4D8368B}" dt="2022-08-16T16:00:14.184" v="462"/>
          <ac:picMkLst>
            <pc:docMk/>
            <pc:sldMk cId="3410716028" sldId="360"/>
            <ac:picMk id="5" creationId="{8B748F5E-C56A-09AB-DE79-2F954B732D4C}"/>
          </ac:picMkLst>
        </pc:picChg>
        <pc:picChg chg="add mod">
          <ac:chgData name="nguyenthanhloi3001@outlook.com" userId="1a718578e90bf498" providerId="LiveId" clId="{E597DFE4-5206-42FA-8DF2-BC29A4D8368B}" dt="2022-08-16T16:00:14.184" v="462"/>
          <ac:picMkLst>
            <pc:docMk/>
            <pc:sldMk cId="3410716028" sldId="360"/>
            <ac:picMk id="6" creationId="{4460770B-5300-8EC3-350E-D0EDB28703C1}"/>
          </ac:picMkLst>
        </pc:picChg>
        <pc:cxnChg chg="add mod">
          <ac:chgData name="nguyenthanhloi3001@outlook.com" userId="1a718578e90bf498" providerId="LiveId" clId="{E597DFE4-5206-42FA-8DF2-BC29A4D8368B}" dt="2022-08-16T16:00:14.184" v="462"/>
          <ac:cxnSpMkLst>
            <pc:docMk/>
            <pc:sldMk cId="3410716028" sldId="360"/>
            <ac:cxnSpMk id="8" creationId="{06C1D878-134A-3158-734E-867837CF1F4B}"/>
          </ac:cxnSpMkLst>
        </pc:cxnChg>
      </pc:sldChg>
      <pc:sldChg chg="addSp delSp modSp new mod">
        <pc:chgData name="nguyenthanhloi3001@outlook.com" userId="1a718578e90bf498" providerId="LiveId" clId="{E597DFE4-5206-42FA-8DF2-BC29A4D8368B}" dt="2022-08-16T16:00:24.001" v="466"/>
        <pc:sldMkLst>
          <pc:docMk/>
          <pc:sldMk cId="1367961594" sldId="361"/>
        </pc:sldMkLst>
        <pc:spChg chg="del">
          <ac:chgData name="nguyenthanhloi3001@outlook.com" userId="1a718578e90bf498" providerId="LiveId" clId="{E597DFE4-5206-42FA-8DF2-BC29A4D8368B}" dt="2022-08-16T16:00:21.918" v="464" actId="478"/>
          <ac:spMkLst>
            <pc:docMk/>
            <pc:sldMk cId="1367961594" sldId="361"/>
            <ac:spMk id="2" creationId="{1D64458E-9403-81B2-6A01-188F79C48840}"/>
          </ac:spMkLst>
        </pc:spChg>
        <pc:spChg chg="del">
          <ac:chgData name="nguyenthanhloi3001@outlook.com" userId="1a718578e90bf498" providerId="LiveId" clId="{E597DFE4-5206-42FA-8DF2-BC29A4D8368B}" dt="2022-08-16T16:00:22.940" v="465" actId="478"/>
          <ac:spMkLst>
            <pc:docMk/>
            <pc:sldMk cId="1367961594" sldId="361"/>
            <ac:spMk id="3" creationId="{4C0FACA2-CF55-B9BF-74A7-9C3E78A08391}"/>
          </ac:spMkLst>
        </pc:spChg>
        <pc:spChg chg="add mod">
          <ac:chgData name="nguyenthanhloi3001@outlook.com" userId="1a718578e90bf498" providerId="LiveId" clId="{E597DFE4-5206-42FA-8DF2-BC29A4D8368B}" dt="2022-08-16T16:00:24.001" v="466"/>
          <ac:spMkLst>
            <pc:docMk/>
            <pc:sldMk cId="1367961594" sldId="361"/>
            <ac:spMk id="7" creationId="{B2B7B3D8-9529-489D-1EE1-6B3C1ED822D4}"/>
          </ac:spMkLst>
        </pc:spChg>
        <pc:picChg chg="add mod">
          <ac:chgData name="nguyenthanhloi3001@outlook.com" userId="1a718578e90bf498" providerId="LiveId" clId="{E597DFE4-5206-42FA-8DF2-BC29A4D8368B}" dt="2022-08-16T16:00:24.001" v="466"/>
          <ac:picMkLst>
            <pc:docMk/>
            <pc:sldMk cId="1367961594" sldId="361"/>
            <ac:picMk id="5" creationId="{710070F3-9E8B-38C5-F0CB-FDE1AC3D911F}"/>
          </ac:picMkLst>
        </pc:picChg>
        <pc:picChg chg="add mod">
          <ac:chgData name="nguyenthanhloi3001@outlook.com" userId="1a718578e90bf498" providerId="LiveId" clId="{E597DFE4-5206-42FA-8DF2-BC29A4D8368B}" dt="2022-08-16T16:00:24.001" v="466"/>
          <ac:picMkLst>
            <pc:docMk/>
            <pc:sldMk cId="1367961594" sldId="361"/>
            <ac:picMk id="6" creationId="{EE5BB5EF-4247-BE6C-DD4B-A3C3814C6D70}"/>
          </ac:picMkLst>
        </pc:picChg>
        <pc:cxnChg chg="add mod">
          <ac:chgData name="nguyenthanhloi3001@outlook.com" userId="1a718578e90bf498" providerId="LiveId" clId="{E597DFE4-5206-42FA-8DF2-BC29A4D8368B}" dt="2022-08-16T16:00:24.001" v="466"/>
          <ac:cxnSpMkLst>
            <pc:docMk/>
            <pc:sldMk cId="1367961594" sldId="361"/>
            <ac:cxnSpMk id="8" creationId="{66256E9C-F2FD-0D35-1878-714309FFE118}"/>
          </ac:cxnSpMkLst>
        </pc:cxnChg>
      </pc:sldChg>
    </pc:docChg>
  </pc:docChgLst>
  <pc:docChgLst>
    <pc:chgData name="nguyenthanhloi3001@outlook.com" userId="1a718578e90bf498" providerId="LiveId" clId="{300E8217-0189-4E0C-A822-5A73B965562B}"/>
    <pc:docChg chg="undo custSel addSld delSld modSld sldOrd">
      <pc:chgData name="nguyenthanhloi3001@outlook.com" userId="1a718578e90bf498" providerId="LiveId" clId="{300E8217-0189-4E0C-A822-5A73B965562B}" dt="2022-08-16T04:28:05.708" v="7792" actId="20577"/>
      <pc:docMkLst>
        <pc:docMk/>
      </pc:docMkLst>
      <pc:sldChg chg="addSp delSp modSp mod">
        <pc:chgData name="nguyenthanhloi3001@outlook.com" userId="1a718578e90bf498" providerId="LiveId" clId="{300E8217-0189-4E0C-A822-5A73B965562B}" dt="2022-08-10T13:21:02.300" v="4085" actId="14100"/>
        <pc:sldMkLst>
          <pc:docMk/>
          <pc:sldMk cId="3503631344" sldId="257"/>
        </pc:sldMkLst>
        <pc:spChg chg="mod">
          <ac:chgData name="nguyenthanhloi3001@outlook.com" userId="1a718578e90bf498" providerId="LiveId" clId="{300E8217-0189-4E0C-A822-5A73B965562B}" dt="2022-08-10T13:20:51.260" v="4082" actId="1076"/>
          <ac:spMkLst>
            <pc:docMk/>
            <pc:sldMk cId="3503631344" sldId="257"/>
            <ac:spMk id="5" creationId="{00000000-0000-0000-0000-000000000000}"/>
          </ac:spMkLst>
        </pc:spChg>
        <pc:spChg chg="mod">
          <ac:chgData name="nguyenthanhloi3001@outlook.com" userId="1a718578e90bf498" providerId="LiveId" clId="{300E8217-0189-4E0C-A822-5A73B965562B}" dt="2022-08-10T13:20:55.828" v="4083" actId="1076"/>
          <ac:spMkLst>
            <pc:docMk/>
            <pc:sldMk cId="3503631344" sldId="257"/>
            <ac:spMk id="7" creationId="{00000000-0000-0000-0000-000000000000}"/>
          </ac:spMkLst>
        </pc:spChg>
        <pc:spChg chg="mod">
          <ac:chgData name="nguyenthanhloi3001@outlook.com" userId="1a718578e90bf498" providerId="LiveId" clId="{300E8217-0189-4E0C-A822-5A73B965562B}" dt="2022-08-10T03:04:44.158" v="1596" actId="1076"/>
          <ac:spMkLst>
            <pc:docMk/>
            <pc:sldMk cId="3503631344" sldId="257"/>
            <ac:spMk id="10" creationId="{00000000-0000-0000-0000-000000000000}"/>
          </ac:spMkLst>
        </pc:spChg>
        <pc:spChg chg="mod">
          <ac:chgData name="nguyenthanhloi3001@outlook.com" userId="1a718578e90bf498" providerId="LiveId" clId="{300E8217-0189-4E0C-A822-5A73B965562B}" dt="2022-08-10T03:04:41.854" v="1595" actId="1076"/>
          <ac:spMkLst>
            <pc:docMk/>
            <pc:sldMk cId="3503631344" sldId="257"/>
            <ac:spMk id="11" creationId="{00000000-0000-0000-0000-000000000000}"/>
          </ac:spMkLst>
        </pc:spChg>
        <pc:spChg chg="mod">
          <ac:chgData name="nguyenthanhloi3001@outlook.com" userId="1a718578e90bf498" providerId="LiveId" clId="{300E8217-0189-4E0C-A822-5A73B965562B}" dt="2022-08-10T03:04:20.119" v="1591" actId="1076"/>
          <ac:spMkLst>
            <pc:docMk/>
            <pc:sldMk cId="3503631344" sldId="257"/>
            <ac:spMk id="12" creationId="{00000000-0000-0000-0000-000000000000}"/>
          </ac:spMkLst>
        </pc:spChg>
        <pc:spChg chg="mod">
          <ac:chgData name="nguyenthanhloi3001@outlook.com" userId="1a718578e90bf498" providerId="LiveId" clId="{300E8217-0189-4E0C-A822-5A73B965562B}" dt="2022-08-10T03:04:23.174" v="1592" actId="1076"/>
          <ac:spMkLst>
            <pc:docMk/>
            <pc:sldMk cId="3503631344" sldId="257"/>
            <ac:spMk id="13" creationId="{00000000-0000-0000-0000-000000000000}"/>
          </ac:spMkLst>
        </pc:spChg>
        <pc:spChg chg="del">
          <ac:chgData name="nguyenthanhloi3001@outlook.com" userId="1a718578e90bf498" providerId="LiveId" clId="{300E8217-0189-4E0C-A822-5A73B965562B}" dt="2022-08-10T02:55:15.067" v="1349" actId="478"/>
          <ac:spMkLst>
            <pc:docMk/>
            <pc:sldMk cId="3503631344" sldId="257"/>
            <ac:spMk id="14" creationId="{00000000-0000-0000-0000-000000000000}"/>
          </ac:spMkLst>
        </pc:spChg>
        <pc:spChg chg="del mod">
          <ac:chgData name="nguyenthanhloi3001@outlook.com" userId="1a718578e90bf498" providerId="LiveId" clId="{300E8217-0189-4E0C-A822-5A73B965562B}" dt="2022-08-10T02:55:17.352" v="1351" actId="478"/>
          <ac:spMkLst>
            <pc:docMk/>
            <pc:sldMk cId="3503631344" sldId="257"/>
            <ac:spMk id="15" creationId="{00000000-0000-0000-0000-000000000000}"/>
          </ac:spMkLst>
        </pc:spChg>
        <pc:spChg chg="mod">
          <ac:chgData name="nguyenthanhloi3001@outlook.com" userId="1a718578e90bf498" providerId="LiveId" clId="{300E8217-0189-4E0C-A822-5A73B965562B}" dt="2022-08-10T13:20:48.836" v="4081" actId="1076"/>
          <ac:spMkLst>
            <pc:docMk/>
            <pc:sldMk cId="3503631344" sldId="257"/>
            <ac:spMk id="16" creationId="{00000000-0000-0000-0000-000000000000}"/>
          </ac:spMkLst>
        </pc:spChg>
        <pc:spChg chg="add del mod">
          <ac:chgData name="nguyenthanhloi3001@outlook.com" userId="1a718578e90bf498" providerId="LiveId" clId="{300E8217-0189-4E0C-A822-5A73B965562B}" dt="2022-08-10T13:20:45.861" v="4080" actId="14100"/>
          <ac:spMkLst>
            <pc:docMk/>
            <pc:sldMk cId="3503631344" sldId="257"/>
            <ac:spMk id="17" creationId="{00000000-0000-0000-0000-000000000000}"/>
          </ac:spMkLst>
        </pc:spChg>
        <pc:spChg chg="mod">
          <ac:chgData name="nguyenthanhloi3001@outlook.com" userId="1a718578e90bf498" providerId="LiveId" clId="{300E8217-0189-4E0C-A822-5A73B965562B}" dt="2022-08-10T03:04:47.718" v="1597" actId="1076"/>
          <ac:spMkLst>
            <pc:docMk/>
            <pc:sldMk cId="3503631344" sldId="257"/>
            <ac:spMk id="18" creationId="{00000000-0000-0000-0000-000000000000}"/>
          </ac:spMkLst>
        </pc:spChg>
        <pc:spChg chg="mod">
          <ac:chgData name="nguyenthanhloi3001@outlook.com" userId="1a718578e90bf498" providerId="LiveId" clId="{300E8217-0189-4E0C-A822-5A73B965562B}" dt="2022-08-10T13:21:02.300" v="4085" actId="14100"/>
          <ac:spMkLst>
            <pc:docMk/>
            <pc:sldMk cId="3503631344" sldId="257"/>
            <ac:spMk id="19" creationId="{00000000-0000-0000-0000-000000000000}"/>
          </ac:spMkLst>
        </pc:spChg>
        <pc:spChg chg="mod">
          <ac:chgData name="nguyenthanhloi3001@outlook.com" userId="1a718578e90bf498" providerId="LiveId" clId="{300E8217-0189-4E0C-A822-5A73B965562B}" dt="2022-08-10T02:59:25.534" v="1583" actId="1076"/>
          <ac:spMkLst>
            <pc:docMk/>
            <pc:sldMk cId="3503631344" sldId="257"/>
            <ac:spMk id="20" creationId="{00000000-0000-0000-0000-000000000000}"/>
          </ac:spMkLst>
        </pc:spChg>
        <pc:spChg chg="mod">
          <ac:chgData name="nguyenthanhloi3001@outlook.com" userId="1a718578e90bf498" providerId="LiveId" clId="{300E8217-0189-4E0C-A822-5A73B965562B}" dt="2022-08-10T02:59:28.734" v="1584" actId="1076"/>
          <ac:spMkLst>
            <pc:docMk/>
            <pc:sldMk cId="3503631344" sldId="257"/>
            <ac:spMk id="21" creationId="{00000000-0000-0000-0000-000000000000}"/>
          </ac:spMkLst>
        </pc:spChg>
      </pc:sldChg>
      <pc:sldChg chg="addSp delSp modSp mod delAnim modAnim">
        <pc:chgData name="nguyenthanhloi3001@outlook.com" userId="1a718578e90bf498" providerId="LiveId" clId="{300E8217-0189-4E0C-A822-5A73B965562B}" dt="2022-08-16T04:28:05.708" v="7792" actId="20577"/>
        <pc:sldMkLst>
          <pc:docMk/>
          <pc:sldMk cId="4116506655" sldId="259"/>
        </pc:sldMkLst>
        <pc:spChg chg="add mod">
          <ac:chgData name="nguyenthanhloi3001@outlook.com" userId="1a718578e90bf498" providerId="LiveId" clId="{300E8217-0189-4E0C-A822-5A73B965562B}" dt="2022-08-15T13:39:39.775" v="6284" actId="14100"/>
          <ac:spMkLst>
            <pc:docMk/>
            <pc:sldMk cId="4116506655" sldId="259"/>
            <ac:spMk id="2" creationId="{259B90B4-67FB-6370-6B1C-00EA156AADA8}"/>
          </ac:spMkLst>
        </pc:spChg>
        <pc:spChg chg="mod">
          <ac:chgData name="nguyenthanhloi3001@outlook.com" userId="1a718578e90bf498" providerId="LiveId" clId="{300E8217-0189-4E0C-A822-5A73B965562B}" dt="2022-08-15T10:49:39.268" v="6005" actId="1076"/>
          <ac:spMkLst>
            <pc:docMk/>
            <pc:sldMk cId="4116506655" sldId="259"/>
            <ac:spMk id="3" creationId="{FBB63992-AAC2-18A4-E82A-3B215E25DE34}"/>
          </ac:spMkLst>
        </pc:spChg>
        <pc:spChg chg="mod">
          <ac:chgData name="nguyenthanhloi3001@outlook.com" userId="1a718578e90bf498" providerId="LiveId" clId="{300E8217-0189-4E0C-A822-5A73B965562B}" dt="2022-08-15T10:49:47.899" v="6007" actId="1076"/>
          <ac:spMkLst>
            <pc:docMk/>
            <pc:sldMk cId="4116506655" sldId="259"/>
            <ac:spMk id="4" creationId="{00000000-0000-0000-0000-000000000000}"/>
          </ac:spMkLst>
        </pc:spChg>
        <pc:spChg chg="add mod">
          <ac:chgData name="nguyenthanhloi3001@outlook.com" userId="1a718578e90bf498" providerId="LiveId" clId="{300E8217-0189-4E0C-A822-5A73B965562B}" dt="2022-08-15T13:39:12.919" v="6276" actId="1076"/>
          <ac:spMkLst>
            <pc:docMk/>
            <pc:sldMk cId="4116506655" sldId="259"/>
            <ac:spMk id="9" creationId="{7A85DFF6-7AF1-28B5-A425-9F283C6AC2DB}"/>
          </ac:spMkLst>
        </pc:spChg>
        <pc:spChg chg="add mod">
          <ac:chgData name="nguyenthanhloi3001@outlook.com" userId="1a718578e90bf498" providerId="LiveId" clId="{300E8217-0189-4E0C-A822-5A73B965562B}" dt="2022-08-15T13:39:31.143" v="6283" actId="1076"/>
          <ac:spMkLst>
            <pc:docMk/>
            <pc:sldMk cId="4116506655" sldId="259"/>
            <ac:spMk id="10" creationId="{9C8F2D85-A53D-9E63-47CD-5407F72DD6B9}"/>
          </ac:spMkLst>
        </pc:spChg>
        <pc:spChg chg="mod">
          <ac:chgData name="nguyenthanhloi3001@outlook.com" userId="1a718578e90bf498" providerId="LiveId" clId="{300E8217-0189-4E0C-A822-5A73B965562B}" dt="2022-08-15T11:15:26.476" v="6251" actId="14100"/>
          <ac:spMkLst>
            <pc:docMk/>
            <pc:sldMk cId="4116506655" sldId="259"/>
            <ac:spMk id="13" creationId="{00000000-0000-0000-0000-000000000000}"/>
          </ac:spMkLst>
        </pc:spChg>
        <pc:spChg chg="del mod">
          <ac:chgData name="nguyenthanhloi3001@outlook.com" userId="1a718578e90bf498" providerId="LiveId" clId="{300E8217-0189-4E0C-A822-5A73B965562B}" dt="2022-08-15T10:48:37.915" v="5987" actId="478"/>
          <ac:spMkLst>
            <pc:docMk/>
            <pc:sldMk cId="4116506655" sldId="259"/>
            <ac:spMk id="14" creationId="{00000000-0000-0000-0000-000000000000}"/>
          </ac:spMkLst>
        </pc:spChg>
        <pc:spChg chg="del mod">
          <ac:chgData name="nguyenthanhloi3001@outlook.com" userId="1a718578e90bf498" providerId="LiveId" clId="{300E8217-0189-4E0C-A822-5A73B965562B}" dt="2022-08-15T10:48:36.407" v="5986" actId="478"/>
          <ac:spMkLst>
            <pc:docMk/>
            <pc:sldMk cId="4116506655" sldId="259"/>
            <ac:spMk id="15" creationId="{00000000-0000-0000-0000-000000000000}"/>
          </ac:spMkLst>
        </pc:spChg>
        <pc:spChg chg="del mod">
          <ac:chgData name="nguyenthanhloi3001@outlook.com" userId="1a718578e90bf498" providerId="LiveId" clId="{300E8217-0189-4E0C-A822-5A73B965562B}" dt="2022-08-15T10:48:35.370" v="5985" actId="478"/>
          <ac:spMkLst>
            <pc:docMk/>
            <pc:sldMk cId="4116506655" sldId="259"/>
            <ac:spMk id="16" creationId="{00000000-0000-0000-0000-000000000000}"/>
          </ac:spMkLst>
        </pc:spChg>
        <pc:spChg chg="del mod">
          <ac:chgData name="nguyenthanhloi3001@outlook.com" userId="1a718578e90bf498" providerId="LiveId" clId="{300E8217-0189-4E0C-A822-5A73B965562B}" dt="2022-08-15T10:49:06.064" v="6000" actId="478"/>
          <ac:spMkLst>
            <pc:docMk/>
            <pc:sldMk cId="4116506655" sldId="259"/>
            <ac:spMk id="17" creationId="{00000000-0000-0000-0000-000000000000}"/>
          </ac:spMkLst>
        </pc:spChg>
        <pc:spChg chg="del mod">
          <ac:chgData name="nguyenthanhloi3001@outlook.com" userId="1a718578e90bf498" providerId="LiveId" clId="{300E8217-0189-4E0C-A822-5A73B965562B}" dt="2022-08-15T10:49:06.633" v="6001" actId="478"/>
          <ac:spMkLst>
            <pc:docMk/>
            <pc:sldMk cId="4116506655" sldId="259"/>
            <ac:spMk id="18" creationId="{00000000-0000-0000-0000-000000000000}"/>
          </ac:spMkLst>
        </pc:spChg>
        <pc:spChg chg="del">
          <ac:chgData name="nguyenthanhloi3001@outlook.com" userId="1a718578e90bf498" providerId="LiveId" clId="{300E8217-0189-4E0C-A822-5A73B965562B}" dt="2022-08-10T02:45:58.462" v="1109" actId="478"/>
          <ac:spMkLst>
            <pc:docMk/>
            <pc:sldMk cId="4116506655" sldId="259"/>
            <ac:spMk id="19" creationId="{00000000-0000-0000-0000-000000000000}"/>
          </ac:spMkLst>
        </pc:spChg>
        <pc:spChg chg="add del mod">
          <ac:chgData name="nguyenthanhloi3001@outlook.com" userId="1a718578e90bf498" providerId="LiveId" clId="{300E8217-0189-4E0C-A822-5A73B965562B}" dt="2022-08-15T10:48:44.134" v="5992" actId="478"/>
          <ac:spMkLst>
            <pc:docMk/>
            <pc:sldMk cId="4116506655" sldId="259"/>
            <ac:spMk id="20" creationId="{00000000-0000-0000-0000-000000000000}"/>
          </ac:spMkLst>
        </pc:spChg>
        <pc:spChg chg="mod">
          <ac:chgData name="nguyenthanhloi3001@outlook.com" userId="1a718578e90bf498" providerId="LiveId" clId="{300E8217-0189-4E0C-A822-5A73B965562B}" dt="2022-08-15T10:49:39.268" v="6005" actId="1076"/>
          <ac:spMkLst>
            <pc:docMk/>
            <pc:sldMk cId="4116506655" sldId="259"/>
            <ac:spMk id="23" creationId="{D9EE2F2C-DD09-729A-A113-D0AD8BA10FEF}"/>
          </ac:spMkLst>
        </pc:spChg>
        <pc:spChg chg="mod">
          <ac:chgData name="nguyenthanhloi3001@outlook.com" userId="1a718578e90bf498" providerId="LiveId" clId="{300E8217-0189-4E0C-A822-5A73B965562B}" dt="2022-08-16T04:28:05.708" v="7792" actId="20577"/>
          <ac:spMkLst>
            <pc:docMk/>
            <pc:sldMk cId="4116506655" sldId="259"/>
            <ac:spMk id="24" creationId="{7EF783F8-09BB-7708-6DAE-3F6AB4BCD2E7}"/>
          </ac:spMkLst>
        </pc:spChg>
        <pc:spChg chg="add mod">
          <ac:chgData name="nguyenthanhloi3001@outlook.com" userId="1a718578e90bf498" providerId="LiveId" clId="{300E8217-0189-4E0C-A822-5A73B965562B}" dt="2022-08-15T10:48:19.037" v="5982"/>
          <ac:spMkLst>
            <pc:docMk/>
            <pc:sldMk cId="4116506655" sldId="259"/>
            <ac:spMk id="35" creationId="{ECA2A13D-B0FA-8E09-C2D0-8CE1507ACD7A}"/>
          </ac:spMkLst>
        </pc:spChg>
        <pc:spChg chg="add del mod">
          <ac:chgData name="nguyenthanhloi3001@outlook.com" userId="1a718578e90bf498" providerId="LiveId" clId="{300E8217-0189-4E0C-A822-5A73B965562B}" dt="2022-08-15T10:49:03.808" v="5997" actId="478"/>
          <ac:spMkLst>
            <pc:docMk/>
            <pc:sldMk cId="4116506655" sldId="259"/>
            <ac:spMk id="36" creationId="{F08B51E7-881D-925F-88D3-3DD9FA35E5D8}"/>
          </ac:spMkLst>
        </pc:spChg>
        <pc:spChg chg="add del mod">
          <ac:chgData name="nguyenthanhloi3001@outlook.com" userId="1a718578e90bf498" providerId="LiveId" clId="{300E8217-0189-4E0C-A822-5A73B965562B}" dt="2022-08-15T10:49:04.315" v="5998" actId="478"/>
          <ac:spMkLst>
            <pc:docMk/>
            <pc:sldMk cId="4116506655" sldId="259"/>
            <ac:spMk id="37" creationId="{00D985D4-4A1C-852F-5A52-A871F5D3145D}"/>
          </ac:spMkLst>
        </pc:spChg>
        <pc:spChg chg="add del mod">
          <ac:chgData name="nguyenthanhloi3001@outlook.com" userId="1a718578e90bf498" providerId="LiveId" clId="{300E8217-0189-4E0C-A822-5A73B965562B}" dt="2022-08-15T10:49:05.363" v="5999" actId="478"/>
          <ac:spMkLst>
            <pc:docMk/>
            <pc:sldMk cId="4116506655" sldId="259"/>
            <ac:spMk id="38" creationId="{2D1A6F1E-73BF-DB86-DB0B-8C7B47AEB35C}"/>
          </ac:spMkLst>
        </pc:spChg>
        <pc:spChg chg="add del mod">
          <ac:chgData name="nguyenthanhloi3001@outlook.com" userId="1a718578e90bf498" providerId="LiveId" clId="{300E8217-0189-4E0C-A822-5A73B965562B}" dt="2022-08-15T10:49:01.102" v="5995" actId="478"/>
          <ac:spMkLst>
            <pc:docMk/>
            <pc:sldMk cId="4116506655" sldId="259"/>
            <ac:spMk id="39" creationId="{1F79D3CA-2786-DAD4-3546-55FAA3852697}"/>
          </ac:spMkLst>
        </pc:spChg>
        <pc:picChg chg="mod">
          <ac:chgData name="nguyenthanhloi3001@outlook.com" userId="1a718578e90bf498" providerId="LiveId" clId="{300E8217-0189-4E0C-A822-5A73B965562B}" dt="2022-08-15T10:49:39.268" v="6005" actId="1076"/>
          <ac:picMkLst>
            <pc:docMk/>
            <pc:sldMk cId="4116506655" sldId="259"/>
            <ac:picMk id="22" creationId="{D9488B27-15B4-32B7-2D24-990ACEC32353}"/>
          </ac:picMkLst>
        </pc:picChg>
        <pc:picChg chg="add mod">
          <ac:chgData name="nguyenthanhloi3001@outlook.com" userId="1a718578e90bf498" providerId="LiveId" clId="{300E8217-0189-4E0C-A822-5A73B965562B}" dt="2022-08-15T10:48:19.037" v="5982"/>
          <ac:picMkLst>
            <pc:docMk/>
            <pc:sldMk cId="4116506655" sldId="259"/>
            <ac:picMk id="33" creationId="{EEE69F8D-9D38-4776-8B79-B451AA62F223}"/>
          </ac:picMkLst>
        </pc:picChg>
        <pc:picChg chg="add del mod">
          <ac:chgData name="nguyenthanhloi3001@outlook.com" userId="1a718578e90bf498" providerId="LiveId" clId="{300E8217-0189-4E0C-A822-5A73B965562B}" dt="2022-08-15T10:48:42.384" v="5991" actId="478"/>
          <ac:picMkLst>
            <pc:docMk/>
            <pc:sldMk cId="4116506655" sldId="259"/>
            <ac:picMk id="34" creationId="{F8D37448-917A-C399-4C98-EE0FB8792889}"/>
          </ac:picMkLst>
        </pc:picChg>
        <pc:cxnChg chg="add del mod">
          <ac:chgData name="nguyenthanhloi3001@outlook.com" userId="1a718578e90bf498" providerId="LiveId" clId="{300E8217-0189-4E0C-A822-5A73B965562B}" dt="2022-08-15T13:38:20.317" v="6262" actId="478"/>
          <ac:cxnSpMkLst>
            <pc:docMk/>
            <pc:sldMk cId="4116506655" sldId="259"/>
            <ac:cxnSpMk id="5" creationId="{9A67C500-18B2-BE0D-20A8-A4C132C7F959}"/>
          </ac:cxnSpMkLst>
        </pc:cxnChg>
        <pc:cxnChg chg="add del mod">
          <ac:chgData name="nguyenthanhloi3001@outlook.com" userId="1a718578e90bf498" providerId="LiveId" clId="{300E8217-0189-4E0C-A822-5A73B965562B}" dt="2022-08-15T13:38:58.871" v="6271" actId="478"/>
          <ac:cxnSpMkLst>
            <pc:docMk/>
            <pc:sldMk cId="4116506655" sldId="259"/>
            <ac:cxnSpMk id="8" creationId="{0151DF16-16FE-FB09-214F-57B926C7F225}"/>
          </ac:cxnSpMkLst>
        </pc:cxnChg>
        <pc:cxnChg chg="add del mod">
          <ac:chgData name="nguyenthanhloi3001@outlook.com" userId="1a718578e90bf498" providerId="LiveId" clId="{300E8217-0189-4E0C-A822-5A73B965562B}" dt="2022-08-15T13:39:14.946" v="6278" actId="478"/>
          <ac:cxnSpMkLst>
            <pc:docMk/>
            <pc:sldMk cId="4116506655" sldId="259"/>
            <ac:cxnSpMk id="11" creationId="{E4403132-7C8A-6225-5AF4-7B6B12CD29D3}"/>
          </ac:cxnSpMkLst>
        </pc:cxnChg>
        <pc:cxnChg chg="add mod">
          <ac:chgData name="nguyenthanhloi3001@outlook.com" userId="1a718578e90bf498" providerId="LiveId" clId="{300E8217-0189-4E0C-A822-5A73B965562B}" dt="2022-08-15T10:49:22.096" v="6003"/>
          <ac:cxnSpMkLst>
            <pc:docMk/>
            <pc:sldMk cId="4116506655" sldId="259"/>
            <ac:cxnSpMk id="40" creationId="{A086661E-1F00-7DA1-CC5E-4DEF19196CBE}"/>
          </ac:cxnSpMkLst>
        </pc:cxnChg>
      </pc:sldChg>
      <pc:sldChg chg="addSp delSp modSp mod ord">
        <pc:chgData name="nguyenthanhloi3001@outlook.com" userId="1a718578e90bf498" providerId="LiveId" clId="{300E8217-0189-4E0C-A822-5A73B965562B}" dt="2022-08-15T17:01:00.124" v="7770"/>
        <pc:sldMkLst>
          <pc:docMk/>
          <pc:sldMk cId="1183546783" sldId="260"/>
        </pc:sldMkLst>
        <pc:spChg chg="add mod">
          <ac:chgData name="nguyenthanhloi3001@outlook.com" userId="1a718578e90bf498" providerId="LiveId" clId="{300E8217-0189-4E0C-A822-5A73B965562B}" dt="2022-08-15T13:44:55.855" v="6366" actId="14100"/>
          <ac:spMkLst>
            <pc:docMk/>
            <pc:sldMk cId="1183546783" sldId="260"/>
            <ac:spMk id="2" creationId="{1D80EBA8-C00F-7361-5FF2-7A8A1D67F098}"/>
          </ac:spMkLst>
        </pc:spChg>
        <pc:spChg chg="add mod">
          <ac:chgData name="nguyenthanhloi3001@outlook.com" userId="1a718578e90bf498" providerId="LiveId" clId="{300E8217-0189-4E0C-A822-5A73B965562B}" dt="2022-08-15T13:44:24.015" v="6356" actId="14100"/>
          <ac:spMkLst>
            <pc:docMk/>
            <pc:sldMk cId="1183546783" sldId="260"/>
            <ac:spMk id="5" creationId="{EB595F6F-2C2A-C5AE-CB12-E0CF72F3C902}"/>
          </ac:spMkLst>
        </pc:spChg>
        <pc:spChg chg="add mod">
          <ac:chgData name="nguyenthanhloi3001@outlook.com" userId="1a718578e90bf498" providerId="LiveId" clId="{300E8217-0189-4E0C-A822-5A73B965562B}" dt="2022-08-15T13:44:44.110" v="6363" actId="14100"/>
          <ac:spMkLst>
            <pc:docMk/>
            <pc:sldMk cId="1183546783" sldId="260"/>
            <ac:spMk id="6" creationId="{427BF0B9-699B-5146-FF7E-CABBF1EA3819}"/>
          </ac:spMkLst>
        </pc:spChg>
        <pc:spChg chg="add mod">
          <ac:chgData name="nguyenthanhloi3001@outlook.com" userId="1a718578e90bf498" providerId="LiveId" clId="{300E8217-0189-4E0C-A822-5A73B965562B}" dt="2022-08-15T13:42:40.322" v="6310"/>
          <ac:spMkLst>
            <pc:docMk/>
            <pc:sldMk cId="1183546783" sldId="260"/>
            <ac:spMk id="7" creationId="{16ED915E-8339-1E94-5B31-C3AD701246CB}"/>
          </ac:spMkLst>
        </pc:spChg>
        <pc:spChg chg="add mod">
          <ac:chgData name="nguyenthanhloi3001@outlook.com" userId="1a718578e90bf498" providerId="LiveId" clId="{300E8217-0189-4E0C-A822-5A73B965562B}" dt="2022-08-15T13:43:47.767" v="6341" actId="688"/>
          <ac:spMkLst>
            <pc:docMk/>
            <pc:sldMk cId="1183546783" sldId="260"/>
            <ac:spMk id="9" creationId="{7E291ED6-FCFB-CF55-B6B4-430B23FDA8FF}"/>
          </ac:spMkLst>
        </pc:spChg>
        <pc:spChg chg="add mod">
          <ac:chgData name="nguyenthanhloi3001@outlook.com" userId="1a718578e90bf498" providerId="LiveId" clId="{300E8217-0189-4E0C-A822-5A73B965562B}" dt="2022-08-15T13:43:14.023" v="6327" actId="14100"/>
          <ac:spMkLst>
            <pc:docMk/>
            <pc:sldMk cId="1183546783" sldId="260"/>
            <ac:spMk id="10" creationId="{A73A5DC1-8F33-2FB4-ABEF-58641F9E4541}"/>
          </ac:spMkLst>
        </pc:spChg>
        <pc:spChg chg="add mod">
          <ac:chgData name="nguyenthanhloi3001@outlook.com" userId="1a718578e90bf498" providerId="LiveId" clId="{300E8217-0189-4E0C-A822-5A73B965562B}" dt="2022-08-15T13:42:57.032" v="6321" actId="14100"/>
          <ac:spMkLst>
            <pc:docMk/>
            <pc:sldMk cId="1183546783" sldId="260"/>
            <ac:spMk id="11" creationId="{28A223EE-0012-DA05-7680-7E6AD0F47F18}"/>
          </ac:spMkLst>
        </pc:spChg>
        <pc:spChg chg="mod">
          <ac:chgData name="nguyenthanhloi3001@outlook.com" userId="1a718578e90bf498" providerId="LiveId" clId="{300E8217-0189-4E0C-A822-5A73B965562B}" dt="2022-08-10T02:39:43.081" v="1074" actId="1076"/>
          <ac:spMkLst>
            <pc:docMk/>
            <pc:sldMk cId="1183546783" sldId="260"/>
            <ac:spMk id="13" creationId="{00000000-0000-0000-0000-000000000000}"/>
          </ac:spMkLst>
        </pc:spChg>
        <pc:spChg chg="del mod">
          <ac:chgData name="nguyenthanhloi3001@outlook.com" userId="1a718578e90bf498" providerId="LiveId" clId="{300E8217-0189-4E0C-A822-5A73B965562B}" dt="2022-08-10T02:39:32.823" v="1071" actId="478"/>
          <ac:spMkLst>
            <pc:docMk/>
            <pc:sldMk cId="1183546783" sldId="260"/>
            <ac:spMk id="16" creationId="{00000000-0000-0000-0000-000000000000}"/>
          </ac:spMkLst>
        </pc:spChg>
        <pc:spChg chg="del">
          <ac:chgData name="nguyenthanhloi3001@outlook.com" userId="1a718578e90bf498" providerId="LiveId" clId="{300E8217-0189-4E0C-A822-5A73B965562B}" dt="2022-08-10T02:39:33.755" v="1072" actId="478"/>
          <ac:spMkLst>
            <pc:docMk/>
            <pc:sldMk cId="1183546783" sldId="260"/>
            <ac:spMk id="17" creationId="{00000000-0000-0000-0000-000000000000}"/>
          </ac:spMkLst>
        </pc:spChg>
        <pc:spChg chg="del">
          <ac:chgData name="nguyenthanhloi3001@outlook.com" userId="1a718578e90bf498" providerId="LiveId" clId="{300E8217-0189-4E0C-A822-5A73B965562B}" dt="2022-08-10T02:39:31.245" v="1069" actId="478"/>
          <ac:spMkLst>
            <pc:docMk/>
            <pc:sldMk cId="1183546783" sldId="260"/>
            <ac:spMk id="18" creationId="{00000000-0000-0000-0000-000000000000}"/>
          </ac:spMkLst>
        </pc:spChg>
        <pc:spChg chg="del">
          <ac:chgData name="nguyenthanhloi3001@outlook.com" userId="1a718578e90bf498" providerId="LiveId" clId="{300E8217-0189-4E0C-A822-5A73B965562B}" dt="2022-08-10T02:39:30.741" v="1068" actId="478"/>
          <ac:spMkLst>
            <pc:docMk/>
            <pc:sldMk cId="1183546783" sldId="260"/>
            <ac:spMk id="19" creationId="{00000000-0000-0000-0000-000000000000}"/>
          </ac:spMkLst>
        </pc:spChg>
        <pc:spChg chg="del">
          <ac:chgData name="nguyenthanhloi3001@outlook.com" userId="1a718578e90bf498" providerId="LiveId" clId="{300E8217-0189-4E0C-A822-5A73B965562B}" dt="2022-08-10T02:39:29.881" v="1067" actId="478"/>
          <ac:spMkLst>
            <pc:docMk/>
            <pc:sldMk cId="1183546783" sldId="260"/>
            <ac:spMk id="20" creationId="{00000000-0000-0000-0000-000000000000}"/>
          </ac:spMkLst>
        </pc:spChg>
        <pc:spChg chg="del">
          <ac:chgData name="nguyenthanhloi3001@outlook.com" userId="1a718578e90bf498" providerId="LiveId" clId="{300E8217-0189-4E0C-A822-5A73B965562B}" dt="2022-08-10T02:19:03.024" v="943" actId="478"/>
          <ac:spMkLst>
            <pc:docMk/>
            <pc:sldMk cId="1183546783" sldId="260"/>
            <ac:spMk id="21" creationId="{00000000-0000-0000-0000-000000000000}"/>
          </ac:spMkLst>
        </pc:spChg>
        <pc:spChg chg="del">
          <ac:chgData name="nguyenthanhloi3001@outlook.com" userId="1a718578e90bf498" providerId="LiveId" clId="{300E8217-0189-4E0C-A822-5A73B965562B}" dt="2022-08-10T02:39:34.969" v="1073" actId="478"/>
          <ac:spMkLst>
            <pc:docMk/>
            <pc:sldMk cId="1183546783" sldId="260"/>
            <ac:spMk id="22" creationId="{00000000-0000-0000-0000-000000000000}"/>
          </ac:spMkLst>
        </pc:spChg>
        <pc:picChg chg="mod">
          <ac:chgData name="nguyenthanhloi3001@outlook.com" userId="1a718578e90bf498" providerId="LiveId" clId="{300E8217-0189-4E0C-A822-5A73B965562B}" dt="2022-08-10T02:41:43.433" v="1102" actId="1076"/>
          <ac:picMkLst>
            <pc:docMk/>
            <pc:sldMk cId="1183546783" sldId="260"/>
            <ac:picMk id="8" creationId="{7FF7BAD6-BAB7-6DC5-0571-70D9D2991512}"/>
          </ac:picMkLst>
        </pc:picChg>
        <pc:picChg chg="mod">
          <ac:chgData name="nguyenthanhloi3001@outlook.com" userId="1a718578e90bf498" providerId="LiveId" clId="{300E8217-0189-4E0C-A822-5A73B965562B}" dt="2022-08-10T02:40:38.129" v="1088" actId="1076"/>
          <ac:picMkLst>
            <pc:docMk/>
            <pc:sldMk cId="1183546783" sldId="260"/>
            <ac:picMk id="23" creationId="{BC444935-CCA1-8B4F-4A94-6C55B43E7183}"/>
          </ac:picMkLst>
        </pc:picChg>
        <pc:picChg chg="mod">
          <ac:chgData name="nguyenthanhloi3001@outlook.com" userId="1a718578e90bf498" providerId="LiveId" clId="{300E8217-0189-4E0C-A822-5A73B965562B}" dt="2022-08-10T02:41:28.417" v="1101" actId="1076"/>
          <ac:picMkLst>
            <pc:docMk/>
            <pc:sldMk cId="1183546783" sldId="260"/>
            <ac:picMk id="28" creationId="{39E166B1-7FD7-D147-327B-E2D419D634DB}"/>
          </ac:picMkLst>
        </pc:picChg>
        <pc:picChg chg="mod">
          <ac:chgData name="nguyenthanhloi3001@outlook.com" userId="1a718578e90bf498" providerId="LiveId" clId="{300E8217-0189-4E0C-A822-5A73B965562B}" dt="2022-08-15T11:15:57.668" v="6254" actId="1076"/>
          <ac:picMkLst>
            <pc:docMk/>
            <pc:sldMk cId="1183546783" sldId="260"/>
            <ac:picMk id="30" creationId="{4E46A6B9-0C18-467F-7765-FC48DEC209C5}"/>
          </ac:picMkLst>
        </pc:picChg>
        <pc:picChg chg="mod">
          <ac:chgData name="nguyenthanhloi3001@outlook.com" userId="1a718578e90bf498" providerId="LiveId" clId="{300E8217-0189-4E0C-A822-5A73B965562B}" dt="2022-08-09T14:34:17.818" v="177" actId="1076"/>
          <ac:picMkLst>
            <pc:docMk/>
            <pc:sldMk cId="1183546783" sldId="260"/>
            <ac:picMk id="32" creationId="{C2282FF3-13D7-1E34-EACD-C1273D836DE7}"/>
          </ac:picMkLst>
        </pc:picChg>
        <pc:picChg chg="mod">
          <ac:chgData name="nguyenthanhloi3001@outlook.com" userId="1a718578e90bf498" providerId="LiveId" clId="{300E8217-0189-4E0C-A822-5A73B965562B}" dt="2022-08-15T13:43:54.622" v="6343" actId="1076"/>
          <ac:picMkLst>
            <pc:docMk/>
            <pc:sldMk cId="1183546783" sldId="260"/>
            <ac:picMk id="34" creationId="{A79255CC-5A16-12CC-B72C-57F5DC288D7B}"/>
          </ac:picMkLst>
        </pc:picChg>
        <pc:picChg chg="mod">
          <ac:chgData name="nguyenthanhloi3001@outlook.com" userId="1a718578e90bf498" providerId="LiveId" clId="{300E8217-0189-4E0C-A822-5A73B965562B}" dt="2022-08-15T13:44:53.159" v="6365" actId="1076"/>
          <ac:picMkLst>
            <pc:docMk/>
            <pc:sldMk cId="1183546783" sldId="260"/>
            <ac:picMk id="35" creationId="{D0C1AD52-5D9A-9694-5EED-8EB132C5B098}"/>
          </ac:picMkLst>
        </pc:picChg>
        <pc:cxnChg chg="add del mod">
          <ac:chgData name="nguyenthanhloi3001@outlook.com" userId="1a718578e90bf498" providerId="LiveId" clId="{300E8217-0189-4E0C-A822-5A73B965562B}" dt="2022-08-15T13:41:36.431" v="6293" actId="478"/>
          <ac:cxnSpMkLst>
            <pc:docMk/>
            <pc:sldMk cId="1183546783" sldId="260"/>
            <ac:cxnSpMk id="3" creationId="{67973003-DEEE-D62B-14B9-9626AC48C07A}"/>
          </ac:cxnSpMkLst>
        </pc:cxnChg>
        <pc:cxnChg chg="add del mod">
          <ac:chgData name="nguyenthanhloi3001@outlook.com" userId="1a718578e90bf498" providerId="LiveId" clId="{300E8217-0189-4E0C-A822-5A73B965562B}" dt="2022-08-15T13:42:34.337" v="6307" actId="478"/>
          <ac:cxnSpMkLst>
            <pc:docMk/>
            <pc:sldMk cId="1183546783" sldId="260"/>
            <ac:cxnSpMk id="24" creationId="{87A98041-415A-3BD3-0E78-F892D1C51EF5}"/>
          </ac:cxnSpMkLst>
        </pc:cxnChg>
        <pc:cxnChg chg="add del mod">
          <ac:chgData name="nguyenthanhloi3001@outlook.com" userId="1a718578e90bf498" providerId="LiveId" clId="{300E8217-0189-4E0C-A822-5A73B965562B}" dt="2022-08-15T13:44:27.319" v="6357" actId="478"/>
          <ac:cxnSpMkLst>
            <pc:docMk/>
            <pc:sldMk cId="1183546783" sldId="260"/>
            <ac:cxnSpMk id="29" creationId="{6EC308EC-3452-C9B7-F008-D8C0EAD73E3B}"/>
          </ac:cxnSpMkLst>
        </pc:cxnChg>
        <pc:cxnChg chg="add del mod">
          <ac:chgData name="nguyenthanhloi3001@outlook.com" userId="1a718578e90bf498" providerId="LiveId" clId="{300E8217-0189-4E0C-A822-5A73B965562B}" dt="2022-08-15T13:42:59.357" v="6322" actId="478"/>
          <ac:cxnSpMkLst>
            <pc:docMk/>
            <pc:sldMk cId="1183546783" sldId="260"/>
            <ac:cxnSpMk id="31" creationId="{10A659D1-7C63-0079-15F5-02D26A08D754}"/>
          </ac:cxnSpMkLst>
        </pc:cxnChg>
        <pc:cxnChg chg="add del mod">
          <ac:chgData name="nguyenthanhloi3001@outlook.com" userId="1a718578e90bf498" providerId="LiveId" clId="{300E8217-0189-4E0C-A822-5A73B965562B}" dt="2022-08-15T13:43:49.414" v="6342" actId="478"/>
          <ac:cxnSpMkLst>
            <pc:docMk/>
            <pc:sldMk cId="1183546783" sldId="260"/>
            <ac:cxnSpMk id="33" creationId="{CF723955-7AD3-2E92-F075-0CD4F303F289}"/>
          </ac:cxnSpMkLst>
        </pc:cxnChg>
        <pc:cxnChg chg="add del mod">
          <ac:chgData name="nguyenthanhloi3001@outlook.com" userId="1a718578e90bf498" providerId="LiveId" clId="{300E8217-0189-4E0C-A822-5A73B965562B}" dt="2022-08-15T13:43:17.387" v="6328" actId="478"/>
          <ac:cxnSpMkLst>
            <pc:docMk/>
            <pc:sldMk cId="1183546783" sldId="260"/>
            <ac:cxnSpMk id="53" creationId="{C1360FFC-C1BB-68B7-EFA0-9466C593EA99}"/>
          </ac:cxnSpMkLst>
        </pc:cxnChg>
      </pc:sldChg>
      <pc:sldChg chg="addSp delSp modSp mod modAnim">
        <pc:chgData name="nguyenthanhloi3001@outlook.com" userId="1a718578e90bf498" providerId="LiveId" clId="{300E8217-0189-4E0C-A822-5A73B965562B}" dt="2022-08-10T13:00:14.430" v="3960" actId="14100"/>
        <pc:sldMkLst>
          <pc:docMk/>
          <pc:sldMk cId="3306517841" sldId="262"/>
        </pc:sldMkLst>
        <pc:spChg chg="add del mod">
          <ac:chgData name="nguyenthanhloi3001@outlook.com" userId="1a718578e90bf498" providerId="LiveId" clId="{300E8217-0189-4E0C-A822-5A73B965562B}" dt="2022-08-10T12:56:15.186" v="3900"/>
          <ac:spMkLst>
            <pc:docMk/>
            <pc:sldMk cId="3306517841" sldId="262"/>
            <ac:spMk id="2" creationId="{41E827C2-A8DB-4CA2-F597-55BB30569916}"/>
          </ac:spMkLst>
        </pc:spChg>
        <pc:spChg chg="add del mod">
          <ac:chgData name="nguyenthanhloi3001@outlook.com" userId="1a718578e90bf498" providerId="LiveId" clId="{300E8217-0189-4E0C-A822-5A73B965562B}" dt="2022-08-10T12:57:08.766" v="3917" actId="478"/>
          <ac:spMkLst>
            <pc:docMk/>
            <pc:sldMk cId="3306517841" sldId="262"/>
            <ac:spMk id="3" creationId="{131B0D81-7225-E91C-ACE8-905BE6E93D50}"/>
          </ac:spMkLst>
        </pc:spChg>
        <pc:spChg chg="add del mod">
          <ac:chgData name="nguyenthanhloi3001@outlook.com" userId="1a718578e90bf498" providerId="LiveId" clId="{300E8217-0189-4E0C-A822-5A73B965562B}" dt="2022-08-10T13:00:05.935" v="3958" actId="14100"/>
          <ac:spMkLst>
            <pc:docMk/>
            <pc:sldMk cId="3306517841" sldId="262"/>
            <ac:spMk id="6" creationId="{D94364CA-ED85-774A-619E-4FEEEED6BC41}"/>
          </ac:spMkLst>
        </pc:spChg>
        <pc:spChg chg="del">
          <ac:chgData name="nguyenthanhloi3001@outlook.com" userId="1a718578e90bf498" providerId="LiveId" clId="{300E8217-0189-4E0C-A822-5A73B965562B}" dt="2022-08-10T12:41:13.337" v="3028" actId="478"/>
          <ac:spMkLst>
            <pc:docMk/>
            <pc:sldMk cId="3306517841" sldId="262"/>
            <ac:spMk id="13" creationId="{00000000-0000-0000-0000-000000000000}"/>
          </ac:spMkLst>
        </pc:spChg>
        <pc:spChg chg="del">
          <ac:chgData name="nguyenthanhloi3001@outlook.com" userId="1a718578e90bf498" providerId="LiveId" clId="{300E8217-0189-4E0C-A822-5A73B965562B}" dt="2022-08-10T12:49:33.801" v="3033" actId="478"/>
          <ac:spMkLst>
            <pc:docMk/>
            <pc:sldMk cId="3306517841" sldId="262"/>
            <ac:spMk id="16" creationId="{00000000-0000-0000-0000-000000000000}"/>
          </ac:spMkLst>
        </pc:spChg>
        <pc:spChg chg="del">
          <ac:chgData name="nguyenthanhloi3001@outlook.com" userId="1a718578e90bf498" providerId="LiveId" clId="{300E8217-0189-4E0C-A822-5A73B965562B}" dt="2022-08-10T12:49:31.430" v="3030" actId="478"/>
          <ac:spMkLst>
            <pc:docMk/>
            <pc:sldMk cId="3306517841" sldId="262"/>
            <ac:spMk id="17" creationId="{00000000-0000-0000-0000-000000000000}"/>
          </ac:spMkLst>
        </pc:spChg>
        <pc:spChg chg="del">
          <ac:chgData name="nguyenthanhloi3001@outlook.com" userId="1a718578e90bf498" providerId="LiveId" clId="{300E8217-0189-4E0C-A822-5A73B965562B}" dt="2022-08-10T12:49:32.801" v="3031" actId="478"/>
          <ac:spMkLst>
            <pc:docMk/>
            <pc:sldMk cId="3306517841" sldId="262"/>
            <ac:spMk id="18" creationId="{00000000-0000-0000-0000-000000000000}"/>
          </ac:spMkLst>
        </pc:spChg>
        <pc:spChg chg="del">
          <ac:chgData name="nguyenthanhloi3001@outlook.com" userId="1a718578e90bf498" providerId="LiveId" clId="{300E8217-0189-4E0C-A822-5A73B965562B}" dt="2022-08-10T12:49:33.207" v="3032" actId="478"/>
          <ac:spMkLst>
            <pc:docMk/>
            <pc:sldMk cId="3306517841" sldId="262"/>
            <ac:spMk id="19" creationId="{00000000-0000-0000-0000-000000000000}"/>
          </ac:spMkLst>
        </pc:spChg>
        <pc:spChg chg="del">
          <ac:chgData name="nguyenthanhloi3001@outlook.com" userId="1a718578e90bf498" providerId="LiveId" clId="{300E8217-0189-4E0C-A822-5A73B965562B}" dt="2022-08-10T12:49:34.551" v="3034" actId="478"/>
          <ac:spMkLst>
            <pc:docMk/>
            <pc:sldMk cId="3306517841" sldId="262"/>
            <ac:spMk id="20" creationId="{00000000-0000-0000-0000-000000000000}"/>
          </ac:spMkLst>
        </pc:spChg>
        <pc:spChg chg="del">
          <ac:chgData name="nguyenthanhloi3001@outlook.com" userId="1a718578e90bf498" providerId="LiveId" clId="{300E8217-0189-4E0C-A822-5A73B965562B}" dt="2022-08-10T12:49:34.989" v="3035" actId="478"/>
          <ac:spMkLst>
            <pc:docMk/>
            <pc:sldMk cId="3306517841" sldId="262"/>
            <ac:spMk id="21" creationId="{00000000-0000-0000-0000-000000000000}"/>
          </ac:spMkLst>
        </pc:spChg>
        <pc:spChg chg="del">
          <ac:chgData name="nguyenthanhloi3001@outlook.com" userId="1a718578e90bf498" providerId="LiveId" clId="{300E8217-0189-4E0C-A822-5A73B965562B}" dt="2022-08-10T12:49:30.477" v="3029" actId="478"/>
          <ac:spMkLst>
            <pc:docMk/>
            <pc:sldMk cId="3306517841" sldId="262"/>
            <ac:spMk id="22" creationId="{00000000-0000-0000-0000-000000000000}"/>
          </ac:spMkLst>
        </pc:spChg>
        <pc:picChg chg="add del mod">
          <ac:chgData name="nguyenthanhloi3001@outlook.com" userId="1a718578e90bf498" providerId="LiveId" clId="{300E8217-0189-4E0C-A822-5A73B965562B}" dt="2022-08-10T12:59:52.319" v="3953"/>
          <ac:picMkLst>
            <pc:docMk/>
            <pc:sldMk cId="3306517841" sldId="262"/>
            <ac:picMk id="1026" creationId="{B438F6F3-DE7A-8689-54DA-470036BC93F7}"/>
          </ac:picMkLst>
        </pc:picChg>
        <pc:picChg chg="add mod">
          <ac:chgData name="nguyenthanhloi3001@outlook.com" userId="1a718578e90bf498" providerId="LiveId" clId="{300E8217-0189-4E0C-A822-5A73B965562B}" dt="2022-08-10T13:00:14.430" v="3960" actId="14100"/>
          <ac:picMkLst>
            <pc:docMk/>
            <pc:sldMk cId="3306517841" sldId="262"/>
            <ac:picMk id="1028" creationId="{C010B88C-4C62-36B0-EAE3-B6DAA386D9AC}"/>
          </ac:picMkLst>
        </pc:picChg>
      </pc:sldChg>
      <pc:sldChg chg="del">
        <pc:chgData name="nguyenthanhloi3001@outlook.com" userId="1a718578e90bf498" providerId="LiveId" clId="{300E8217-0189-4E0C-A822-5A73B965562B}" dt="2022-08-10T12:41:05.825" v="3027" actId="47"/>
        <pc:sldMkLst>
          <pc:docMk/>
          <pc:sldMk cId="1687647308" sldId="264"/>
        </pc:sldMkLst>
      </pc:sldChg>
      <pc:sldChg chg="add del">
        <pc:chgData name="nguyenthanhloi3001@outlook.com" userId="1a718578e90bf498" providerId="LiveId" clId="{300E8217-0189-4E0C-A822-5A73B965562B}" dt="2022-08-15T09:07:43.323" v="5891" actId="47"/>
        <pc:sldMkLst>
          <pc:docMk/>
          <pc:sldMk cId="2834892946" sldId="265"/>
        </pc:sldMkLst>
      </pc:sldChg>
      <pc:sldChg chg="addSp delSp modSp mod">
        <pc:chgData name="nguyenthanhloi3001@outlook.com" userId="1a718578e90bf498" providerId="LiveId" clId="{300E8217-0189-4E0C-A822-5A73B965562B}" dt="2022-08-15T15:30:32.853" v="7551" actId="571"/>
        <pc:sldMkLst>
          <pc:docMk/>
          <pc:sldMk cId="1423171235" sldId="303"/>
        </pc:sldMkLst>
        <pc:spChg chg="add del mod">
          <ac:chgData name="nguyenthanhloi3001@outlook.com" userId="1a718578e90bf498" providerId="LiveId" clId="{300E8217-0189-4E0C-A822-5A73B965562B}" dt="2022-08-10T13:06:03.388" v="3961" actId="478"/>
          <ac:spMkLst>
            <pc:docMk/>
            <pc:sldMk cId="1423171235" sldId="303"/>
            <ac:spMk id="3" creationId="{33965802-A456-23FA-9F75-BF7EF8EB419E}"/>
          </ac:spMkLst>
        </pc:spChg>
        <pc:spChg chg="add mod">
          <ac:chgData name="nguyenthanhloi3001@outlook.com" userId="1a718578e90bf498" providerId="LiveId" clId="{300E8217-0189-4E0C-A822-5A73B965562B}" dt="2022-08-10T13:07:49.110" v="3992"/>
          <ac:spMkLst>
            <pc:docMk/>
            <pc:sldMk cId="1423171235" sldId="303"/>
            <ac:spMk id="5" creationId="{B8A6DB20-CBB8-A18E-FADE-8B043B4DC1DF}"/>
          </ac:spMkLst>
        </pc:spChg>
        <pc:spChg chg="add mod">
          <ac:chgData name="nguyenthanhloi3001@outlook.com" userId="1a718578e90bf498" providerId="LiveId" clId="{300E8217-0189-4E0C-A822-5A73B965562B}" dt="2022-08-10T13:08:34.517" v="4005" actId="14100"/>
          <ac:spMkLst>
            <pc:docMk/>
            <pc:sldMk cId="1423171235" sldId="303"/>
            <ac:spMk id="6" creationId="{8D93EA22-FF2F-8F6D-AF7D-28BF94E803AB}"/>
          </ac:spMkLst>
        </pc:spChg>
        <pc:spChg chg="add mod">
          <ac:chgData name="nguyenthanhloi3001@outlook.com" userId="1a718578e90bf498" providerId="LiveId" clId="{300E8217-0189-4E0C-A822-5A73B965562B}" dt="2022-08-10T13:08:32.838" v="4004" actId="14100"/>
          <ac:spMkLst>
            <pc:docMk/>
            <pc:sldMk cId="1423171235" sldId="303"/>
            <ac:spMk id="7" creationId="{6C828D9F-BC1F-BF78-1A0B-D2C80B0199D6}"/>
          </ac:spMkLst>
        </pc:spChg>
        <pc:spChg chg="add mod">
          <ac:chgData name="nguyenthanhloi3001@outlook.com" userId="1a718578e90bf498" providerId="LiveId" clId="{300E8217-0189-4E0C-A822-5A73B965562B}" dt="2022-08-10T13:08:27.797" v="4002" actId="1076"/>
          <ac:spMkLst>
            <pc:docMk/>
            <pc:sldMk cId="1423171235" sldId="303"/>
            <ac:spMk id="8" creationId="{C4E177FE-CFCD-2A0C-11B8-D7FDBDD9283C}"/>
          </ac:spMkLst>
        </pc:spChg>
        <pc:spChg chg="add del mod">
          <ac:chgData name="nguyenthanhloi3001@outlook.com" userId="1a718578e90bf498" providerId="LiveId" clId="{300E8217-0189-4E0C-A822-5A73B965562B}" dt="2022-08-10T13:08:09.720" v="3997" actId="478"/>
          <ac:spMkLst>
            <pc:docMk/>
            <pc:sldMk cId="1423171235" sldId="303"/>
            <ac:spMk id="9" creationId="{AE281326-3BB6-D1CD-E0F6-2FA3C1B6987B}"/>
          </ac:spMkLst>
        </pc:spChg>
        <pc:spChg chg="add mod">
          <ac:chgData name="nguyenthanhloi3001@outlook.com" userId="1a718578e90bf498" providerId="LiveId" clId="{300E8217-0189-4E0C-A822-5A73B965562B}" dt="2022-08-10T13:08:26.004" v="4001" actId="1076"/>
          <ac:spMkLst>
            <pc:docMk/>
            <pc:sldMk cId="1423171235" sldId="303"/>
            <ac:spMk id="10" creationId="{709B6D89-3987-909C-230B-32ED0AE6BA6E}"/>
          </ac:spMkLst>
        </pc:spChg>
        <pc:spChg chg="add mod">
          <ac:chgData name="nguyenthanhloi3001@outlook.com" userId="1a718578e90bf498" providerId="LiveId" clId="{300E8217-0189-4E0C-A822-5A73B965562B}" dt="2022-08-10T13:08:24.679" v="4000" actId="14100"/>
          <ac:spMkLst>
            <pc:docMk/>
            <pc:sldMk cId="1423171235" sldId="303"/>
            <ac:spMk id="11" creationId="{9C5A64DB-1F73-63FC-7E8E-4FD71CCEA595}"/>
          </ac:spMkLst>
        </pc:spChg>
        <pc:spChg chg="del">
          <ac:chgData name="nguyenthanhloi3001@outlook.com" userId="1a718578e90bf498" providerId="LiveId" clId="{300E8217-0189-4E0C-A822-5A73B965562B}" dt="2022-08-10T13:07:44.901" v="3991" actId="478"/>
          <ac:spMkLst>
            <pc:docMk/>
            <pc:sldMk cId="1423171235" sldId="303"/>
            <ac:spMk id="13" creationId="{00000000-0000-0000-0000-000000000000}"/>
          </ac:spMkLst>
        </pc:spChg>
        <pc:spChg chg="del">
          <ac:chgData name="nguyenthanhloi3001@outlook.com" userId="1a718578e90bf498" providerId="LiveId" clId="{300E8217-0189-4E0C-A822-5A73B965562B}" dt="2022-08-10T13:07:41.963" v="3987" actId="478"/>
          <ac:spMkLst>
            <pc:docMk/>
            <pc:sldMk cId="1423171235" sldId="303"/>
            <ac:spMk id="14" creationId="{00000000-0000-0000-0000-000000000000}"/>
          </ac:spMkLst>
        </pc:spChg>
        <pc:spChg chg="del">
          <ac:chgData name="nguyenthanhloi3001@outlook.com" userId="1a718578e90bf498" providerId="LiveId" clId="{300E8217-0189-4E0C-A822-5A73B965562B}" dt="2022-08-10T13:06:47.783" v="3976" actId="478"/>
          <ac:spMkLst>
            <pc:docMk/>
            <pc:sldMk cId="1423171235" sldId="303"/>
            <ac:spMk id="15" creationId="{00000000-0000-0000-0000-000000000000}"/>
          </ac:spMkLst>
        </pc:spChg>
        <pc:spChg chg="del">
          <ac:chgData name="nguyenthanhloi3001@outlook.com" userId="1a718578e90bf498" providerId="LiveId" clId="{300E8217-0189-4E0C-A822-5A73B965562B}" dt="2022-08-10T13:07:43.090" v="3988" actId="478"/>
          <ac:spMkLst>
            <pc:docMk/>
            <pc:sldMk cId="1423171235" sldId="303"/>
            <ac:spMk id="16" creationId="{00000000-0000-0000-0000-000000000000}"/>
          </ac:spMkLst>
        </pc:spChg>
        <pc:spChg chg="del">
          <ac:chgData name="nguyenthanhloi3001@outlook.com" userId="1a718578e90bf498" providerId="LiveId" clId="{300E8217-0189-4E0C-A822-5A73B965562B}" dt="2022-08-10T13:07:43.452" v="3989" actId="478"/>
          <ac:spMkLst>
            <pc:docMk/>
            <pc:sldMk cId="1423171235" sldId="303"/>
            <ac:spMk id="17" creationId="{00000000-0000-0000-0000-000000000000}"/>
          </ac:spMkLst>
        </pc:spChg>
        <pc:spChg chg="del">
          <ac:chgData name="nguyenthanhloi3001@outlook.com" userId="1a718578e90bf498" providerId="LiveId" clId="{300E8217-0189-4E0C-A822-5A73B965562B}" dt="2022-08-10T13:07:44.126" v="3990" actId="478"/>
          <ac:spMkLst>
            <pc:docMk/>
            <pc:sldMk cId="1423171235" sldId="303"/>
            <ac:spMk id="18" creationId="{00000000-0000-0000-0000-000000000000}"/>
          </ac:spMkLst>
        </pc:spChg>
        <pc:spChg chg="del">
          <ac:chgData name="nguyenthanhloi3001@outlook.com" userId="1a718578e90bf498" providerId="LiveId" clId="{300E8217-0189-4E0C-A822-5A73B965562B}" dt="2022-08-10T12:40:57.020" v="3026" actId="478"/>
          <ac:spMkLst>
            <pc:docMk/>
            <pc:sldMk cId="1423171235" sldId="303"/>
            <ac:spMk id="19" creationId="{00000000-0000-0000-0000-000000000000}"/>
          </ac:spMkLst>
        </pc:spChg>
        <pc:spChg chg="del">
          <ac:chgData name="nguyenthanhloi3001@outlook.com" userId="1a718578e90bf498" providerId="LiveId" clId="{300E8217-0189-4E0C-A822-5A73B965562B}" dt="2022-08-10T13:07:41.319" v="3986" actId="478"/>
          <ac:spMkLst>
            <pc:docMk/>
            <pc:sldMk cId="1423171235" sldId="303"/>
            <ac:spMk id="20" creationId="{00000000-0000-0000-0000-000000000000}"/>
          </ac:spMkLst>
        </pc:spChg>
        <pc:picChg chg="add mod">
          <ac:chgData name="nguyenthanhloi3001@outlook.com" userId="1a718578e90bf498" providerId="LiveId" clId="{300E8217-0189-4E0C-A822-5A73B965562B}" dt="2022-08-15T15:30:32.853" v="7551" actId="571"/>
          <ac:picMkLst>
            <pc:docMk/>
            <pc:sldMk cId="1423171235" sldId="303"/>
            <ac:picMk id="3" creationId="{6EB0EA46-49D3-2708-29E4-1D6BEA6DCBFC}"/>
          </ac:picMkLst>
        </pc:picChg>
        <pc:picChg chg="add mod">
          <ac:chgData name="nguyenthanhloi3001@outlook.com" userId="1a718578e90bf498" providerId="LiveId" clId="{300E8217-0189-4E0C-A822-5A73B965562B}" dt="2022-08-15T15:30:32.853" v="7551" actId="571"/>
          <ac:picMkLst>
            <pc:docMk/>
            <pc:sldMk cId="1423171235" sldId="303"/>
            <ac:picMk id="15" creationId="{C068D8F2-92D7-4525-DF14-ED7160CD00DF}"/>
          </ac:picMkLst>
        </pc:picChg>
      </pc:sldChg>
      <pc:sldChg chg="addSp delSp modSp del mod">
        <pc:chgData name="nguyenthanhloi3001@outlook.com" userId="1a718578e90bf498" providerId="LiveId" clId="{300E8217-0189-4E0C-A822-5A73B965562B}" dt="2022-08-10T13:14:59.890" v="4006" actId="47"/>
        <pc:sldMkLst>
          <pc:docMk/>
          <pc:sldMk cId="2848429591" sldId="307"/>
        </pc:sldMkLst>
        <pc:spChg chg="add del">
          <ac:chgData name="nguyenthanhloi3001@outlook.com" userId="1a718578e90bf498" providerId="LiveId" clId="{300E8217-0189-4E0C-A822-5A73B965562B}" dt="2022-08-10T13:06:07.450" v="3962" actId="478"/>
          <ac:spMkLst>
            <pc:docMk/>
            <pc:sldMk cId="2848429591" sldId="307"/>
            <ac:spMk id="3" creationId="{237C40F8-1A58-9E1B-9D6A-2F3BA3438A6B}"/>
          </ac:spMkLst>
        </pc:spChg>
        <pc:spChg chg="del">
          <ac:chgData name="nguyenthanhloi3001@outlook.com" userId="1a718578e90bf498" providerId="LiveId" clId="{300E8217-0189-4E0C-A822-5A73B965562B}" dt="2022-08-10T12:56:07.929" v="3899" actId="21"/>
          <ac:spMkLst>
            <pc:docMk/>
            <pc:sldMk cId="2848429591" sldId="307"/>
            <ac:spMk id="14" creationId="{00000000-0000-0000-0000-000000000000}"/>
          </ac:spMkLst>
        </pc:spChg>
        <pc:spChg chg="del">
          <ac:chgData name="nguyenthanhloi3001@outlook.com" userId="1a718578e90bf498" providerId="LiveId" clId="{300E8217-0189-4E0C-A822-5A73B965562B}" dt="2022-08-10T13:07:07.421" v="3985" actId="478"/>
          <ac:spMkLst>
            <pc:docMk/>
            <pc:sldMk cId="2848429591" sldId="307"/>
            <ac:spMk id="16" creationId="{00000000-0000-0000-0000-000000000000}"/>
          </ac:spMkLst>
        </pc:spChg>
        <pc:spChg chg="del mod">
          <ac:chgData name="nguyenthanhloi3001@outlook.com" userId="1a718578e90bf498" providerId="LiveId" clId="{300E8217-0189-4E0C-A822-5A73B965562B}" dt="2022-08-10T13:07:04.765" v="3981" actId="478"/>
          <ac:spMkLst>
            <pc:docMk/>
            <pc:sldMk cId="2848429591" sldId="307"/>
            <ac:spMk id="17" creationId="{00000000-0000-0000-0000-000000000000}"/>
          </ac:spMkLst>
        </pc:spChg>
        <pc:spChg chg="del">
          <ac:chgData name="nguyenthanhloi3001@outlook.com" userId="1a718578e90bf498" providerId="LiveId" clId="{300E8217-0189-4E0C-A822-5A73B965562B}" dt="2022-08-10T13:07:03.454" v="3979" actId="478"/>
          <ac:spMkLst>
            <pc:docMk/>
            <pc:sldMk cId="2848429591" sldId="307"/>
            <ac:spMk id="18" creationId="{00000000-0000-0000-0000-000000000000}"/>
          </ac:spMkLst>
        </pc:spChg>
        <pc:spChg chg="del">
          <ac:chgData name="nguyenthanhloi3001@outlook.com" userId="1a718578e90bf498" providerId="LiveId" clId="{300E8217-0189-4E0C-A822-5A73B965562B}" dt="2022-08-10T13:07:05.466" v="3982" actId="478"/>
          <ac:spMkLst>
            <pc:docMk/>
            <pc:sldMk cId="2848429591" sldId="307"/>
            <ac:spMk id="19" creationId="{00000000-0000-0000-0000-000000000000}"/>
          </ac:spMkLst>
        </pc:spChg>
        <pc:spChg chg="del">
          <ac:chgData name="nguyenthanhloi3001@outlook.com" userId="1a718578e90bf498" providerId="LiveId" clId="{300E8217-0189-4E0C-A822-5A73B965562B}" dt="2022-08-10T13:07:06.004" v="3983" actId="478"/>
          <ac:spMkLst>
            <pc:docMk/>
            <pc:sldMk cId="2848429591" sldId="307"/>
            <ac:spMk id="20" creationId="{00000000-0000-0000-0000-000000000000}"/>
          </ac:spMkLst>
        </pc:spChg>
        <pc:spChg chg="del">
          <ac:chgData name="nguyenthanhloi3001@outlook.com" userId="1a718578e90bf498" providerId="LiveId" clId="{300E8217-0189-4E0C-A822-5A73B965562B}" dt="2022-08-10T13:07:06.574" v="3984" actId="478"/>
          <ac:spMkLst>
            <pc:docMk/>
            <pc:sldMk cId="2848429591" sldId="307"/>
            <ac:spMk id="21" creationId="{00000000-0000-0000-0000-000000000000}"/>
          </ac:spMkLst>
        </pc:spChg>
        <pc:spChg chg="del">
          <ac:chgData name="nguyenthanhloi3001@outlook.com" userId="1a718578e90bf498" providerId="LiveId" clId="{300E8217-0189-4E0C-A822-5A73B965562B}" dt="2022-08-10T13:07:02.188" v="3977" actId="478"/>
          <ac:spMkLst>
            <pc:docMk/>
            <pc:sldMk cId="2848429591" sldId="307"/>
            <ac:spMk id="22" creationId="{00000000-0000-0000-0000-000000000000}"/>
          </ac:spMkLst>
        </pc:spChg>
      </pc:sldChg>
      <pc:sldChg chg="addSp modSp mod ord">
        <pc:chgData name="nguyenthanhloi3001@outlook.com" userId="1a718578e90bf498" providerId="LiveId" clId="{300E8217-0189-4E0C-A822-5A73B965562B}" dt="2022-08-15T15:31:01.666" v="7560" actId="14100"/>
        <pc:sldMkLst>
          <pc:docMk/>
          <pc:sldMk cId="3574981304" sldId="311"/>
        </pc:sldMkLst>
        <pc:spChg chg="add mod">
          <ac:chgData name="nguyenthanhloi3001@outlook.com" userId="1a718578e90bf498" providerId="LiveId" clId="{300E8217-0189-4E0C-A822-5A73B965562B}" dt="2022-08-15T15:30:43.691" v="7553" actId="1076"/>
          <ac:spMkLst>
            <pc:docMk/>
            <pc:sldMk cId="3574981304" sldId="311"/>
            <ac:spMk id="2" creationId="{98C9370E-828D-CB74-D3F6-F0CC9425AF05}"/>
          </ac:spMkLst>
        </pc:spChg>
        <pc:spChg chg="mod">
          <ac:chgData name="nguyenthanhloi3001@outlook.com" userId="1a718578e90bf498" providerId="LiveId" clId="{300E8217-0189-4E0C-A822-5A73B965562B}" dt="2022-08-15T15:31:01.666" v="7560" actId="14100"/>
          <ac:spMkLst>
            <pc:docMk/>
            <pc:sldMk cId="3574981304" sldId="311"/>
            <ac:spMk id="14" creationId="{00000000-0000-0000-0000-000000000000}"/>
          </ac:spMkLst>
        </pc:spChg>
        <pc:spChg chg="mod">
          <ac:chgData name="nguyenthanhloi3001@outlook.com" userId="1a718578e90bf498" providerId="LiveId" clId="{300E8217-0189-4E0C-A822-5A73B965562B}" dt="2022-08-15T15:30:55.907" v="7559" actId="1076"/>
          <ac:spMkLst>
            <pc:docMk/>
            <pc:sldMk cId="3574981304" sldId="311"/>
            <ac:spMk id="15" creationId="{00000000-0000-0000-0000-000000000000}"/>
          </ac:spMkLst>
        </pc:spChg>
        <pc:picChg chg="add mod">
          <ac:chgData name="nguyenthanhloi3001@outlook.com" userId="1a718578e90bf498" providerId="LiveId" clId="{300E8217-0189-4E0C-A822-5A73B965562B}" dt="2022-08-15T15:30:43.691" v="7553" actId="1076"/>
          <ac:picMkLst>
            <pc:docMk/>
            <pc:sldMk cId="3574981304" sldId="311"/>
            <ac:picMk id="6" creationId="{6B187B63-75E3-60E7-DD3B-1410A175F9D6}"/>
          </ac:picMkLst>
        </pc:picChg>
        <pc:picChg chg="add mod">
          <ac:chgData name="nguyenthanhloi3001@outlook.com" userId="1a718578e90bf498" providerId="LiveId" clId="{300E8217-0189-4E0C-A822-5A73B965562B}" dt="2022-08-15T15:30:43.691" v="7553" actId="1076"/>
          <ac:picMkLst>
            <pc:docMk/>
            <pc:sldMk cId="3574981304" sldId="311"/>
            <ac:picMk id="7" creationId="{2B3D8065-2C04-8DE9-0ECB-972EA9DAE873}"/>
          </ac:picMkLst>
        </pc:picChg>
        <pc:cxnChg chg="add mod">
          <ac:chgData name="nguyenthanhloi3001@outlook.com" userId="1a718578e90bf498" providerId="LiveId" clId="{300E8217-0189-4E0C-A822-5A73B965562B}" dt="2022-08-15T15:30:43.691" v="7553" actId="1076"/>
          <ac:cxnSpMkLst>
            <pc:docMk/>
            <pc:sldMk cId="3574981304" sldId="311"/>
            <ac:cxnSpMk id="5" creationId="{A96A81F9-6A2F-1679-DB0B-88C141628DD9}"/>
          </ac:cxnSpMkLst>
        </pc:cxnChg>
      </pc:sldChg>
      <pc:sldChg chg="addSp delSp modSp mod">
        <pc:chgData name="nguyenthanhloi3001@outlook.com" userId="1a718578e90bf498" providerId="LiveId" clId="{300E8217-0189-4E0C-A822-5A73B965562B}" dt="2022-08-15T16:52:47.656" v="7654" actId="20577"/>
        <pc:sldMkLst>
          <pc:docMk/>
          <pc:sldMk cId="1322168121" sldId="312"/>
        </pc:sldMkLst>
        <pc:spChg chg="mod">
          <ac:chgData name="nguyenthanhloi3001@outlook.com" userId="1a718578e90bf498" providerId="LiveId" clId="{300E8217-0189-4E0C-A822-5A73B965562B}" dt="2022-08-10T02:47:17.600" v="1172" actId="1076"/>
          <ac:spMkLst>
            <pc:docMk/>
            <pc:sldMk cId="1322168121" sldId="312"/>
            <ac:spMk id="3" creationId="{00000000-0000-0000-0000-000000000000}"/>
          </ac:spMkLst>
        </pc:spChg>
        <pc:spChg chg="del mod">
          <ac:chgData name="nguyenthanhloi3001@outlook.com" userId="1a718578e90bf498" providerId="LiveId" clId="{300E8217-0189-4E0C-A822-5A73B965562B}" dt="2022-08-15T10:56:42.643" v="6054" actId="478"/>
          <ac:spMkLst>
            <pc:docMk/>
            <pc:sldMk cId="1322168121" sldId="312"/>
            <ac:spMk id="5" creationId="{00000000-0000-0000-0000-000000000000}"/>
          </ac:spMkLst>
        </pc:spChg>
        <pc:spChg chg="del mod">
          <ac:chgData name="nguyenthanhloi3001@outlook.com" userId="1a718578e90bf498" providerId="LiveId" clId="{300E8217-0189-4E0C-A822-5A73B965562B}" dt="2022-08-15T10:56:40.760" v="6052" actId="478"/>
          <ac:spMkLst>
            <pc:docMk/>
            <pc:sldMk cId="1322168121" sldId="312"/>
            <ac:spMk id="6" creationId="{00000000-0000-0000-0000-000000000000}"/>
          </ac:spMkLst>
        </pc:spChg>
        <pc:spChg chg="del mod">
          <ac:chgData name="nguyenthanhloi3001@outlook.com" userId="1a718578e90bf498" providerId="LiveId" clId="{300E8217-0189-4E0C-A822-5A73B965562B}" dt="2022-08-15T10:56:39.824" v="6051" actId="478"/>
          <ac:spMkLst>
            <pc:docMk/>
            <pc:sldMk cId="1322168121" sldId="312"/>
            <ac:spMk id="7" creationId="{00000000-0000-0000-0000-000000000000}"/>
          </ac:spMkLst>
        </pc:spChg>
        <pc:spChg chg="del mod">
          <ac:chgData name="nguyenthanhloi3001@outlook.com" userId="1a718578e90bf498" providerId="LiveId" clId="{300E8217-0189-4E0C-A822-5A73B965562B}" dt="2022-08-15T10:56:38.822" v="6050" actId="478"/>
          <ac:spMkLst>
            <pc:docMk/>
            <pc:sldMk cId="1322168121" sldId="312"/>
            <ac:spMk id="8" creationId="{00000000-0000-0000-0000-000000000000}"/>
          </ac:spMkLst>
        </pc:spChg>
        <pc:spChg chg="mod">
          <ac:chgData name="nguyenthanhloi3001@outlook.com" userId="1a718578e90bf498" providerId="LiveId" clId="{300E8217-0189-4E0C-A822-5A73B965562B}" dt="2022-08-15T10:56:51.396" v="6055" actId="1076"/>
          <ac:spMkLst>
            <pc:docMk/>
            <pc:sldMk cId="1322168121" sldId="312"/>
            <ac:spMk id="9" creationId="{00000000-0000-0000-0000-000000000000}"/>
          </ac:spMkLst>
        </pc:spChg>
        <pc:spChg chg="del">
          <ac:chgData name="nguyenthanhloi3001@outlook.com" userId="1a718578e90bf498" providerId="LiveId" clId="{300E8217-0189-4E0C-A822-5A73B965562B}" dt="2022-08-10T02:46:03.995" v="1111" actId="478"/>
          <ac:spMkLst>
            <pc:docMk/>
            <pc:sldMk cId="1322168121" sldId="312"/>
            <ac:spMk id="10" creationId="{00000000-0000-0000-0000-000000000000}"/>
          </ac:spMkLst>
        </pc:spChg>
        <pc:spChg chg="del mod">
          <ac:chgData name="nguyenthanhloi3001@outlook.com" userId="1a718578e90bf498" providerId="LiveId" clId="{300E8217-0189-4E0C-A822-5A73B965562B}" dt="2022-08-15T10:56:41.783" v="6053" actId="478"/>
          <ac:spMkLst>
            <pc:docMk/>
            <pc:sldMk cId="1322168121" sldId="312"/>
            <ac:spMk id="11" creationId="{00000000-0000-0000-0000-000000000000}"/>
          </ac:spMkLst>
        </pc:spChg>
        <pc:spChg chg="mod">
          <ac:chgData name="nguyenthanhloi3001@outlook.com" userId="1a718578e90bf498" providerId="LiveId" clId="{300E8217-0189-4E0C-A822-5A73B965562B}" dt="2022-08-15T16:52:47.656" v="7654" actId="20577"/>
          <ac:spMkLst>
            <pc:docMk/>
            <pc:sldMk cId="1322168121" sldId="312"/>
            <ac:spMk id="14" creationId="{74B1E81B-9EF3-801D-730A-C88A263C8F47}"/>
          </ac:spMkLst>
        </pc:spChg>
        <pc:spChg chg="add mod">
          <ac:chgData name="nguyenthanhloi3001@outlook.com" userId="1a718578e90bf498" providerId="LiveId" clId="{300E8217-0189-4E0C-A822-5A73B965562B}" dt="2022-08-15T10:56:51.396" v="6055" actId="1076"/>
          <ac:spMkLst>
            <pc:docMk/>
            <pc:sldMk cId="1322168121" sldId="312"/>
            <ac:spMk id="17" creationId="{B2583C12-7D1C-0F29-E47F-51DADC5C0053}"/>
          </ac:spMkLst>
        </pc:spChg>
        <pc:spChg chg="add mod">
          <ac:chgData name="nguyenthanhloi3001@outlook.com" userId="1a718578e90bf498" providerId="LiveId" clId="{300E8217-0189-4E0C-A822-5A73B965562B}" dt="2022-08-15T10:56:51.396" v="6055" actId="1076"/>
          <ac:spMkLst>
            <pc:docMk/>
            <pc:sldMk cId="1322168121" sldId="312"/>
            <ac:spMk id="18" creationId="{D53CCDA4-BB16-BE01-BB46-D1DA6C199F98}"/>
          </ac:spMkLst>
        </pc:spChg>
        <pc:spChg chg="add mod">
          <ac:chgData name="nguyenthanhloi3001@outlook.com" userId="1a718578e90bf498" providerId="LiveId" clId="{300E8217-0189-4E0C-A822-5A73B965562B}" dt="2022-08-15T10:56:51.396" v="6055" actId="1076"/>
          <ac:spMkLst>
            <pc:docMk/>
            <pc:sldMk cId="1322168121" sldId="312"/>
            <ac:spMk id="19" creationId="{6BF1BFDB-E1A2-40F8-183B-80136E9EE8DD}"/>
          </ac:spMkLst>
        </pc:spChg>
        <pc:spChg chg="add mod">
          <ac:chgData name="nguyenthanhloi3001@outlook.com" userId="1a718578e90bf498" providerId="LiveId" clId="{300E8217-0189-4E0C-A822-5A73B965562B}" dt="2022-08-15T10:56:51.396" v="6055" actId="1076"/>
          <ac:spMkLst>
            <pc:docMk/>
            <pc:sldMk cId="1322168121" sldId="312"/>
            <ac:spMk id="20" creationId="{1166B27B-A3A5-DEF4-74CA-756331D254C4}"/>
          </ac:spMkLst>
        </pc:spChg>
        <pc:spChg chg="add mod">
          <ac:chgData name="nguyenthanhloi3001@outlook.com" userId="1a718578e90bf498" providerId="LiveId" clId="{300E8217-0189-4E0C-A822-5A73B965562B}" dt="2022-08-15T10:56:51.396" v="6055" actId="1076"/>
          <ac:spMkLst>
            <pc:docMk/>
            <pc:sldMk cId="1322168121" sldId="312"/>
            <ac:spMk id="21" creationId="{C6C7AC90-6AEB-9168-FE54-E1FD7CBA7BEF}"/>
          </ac:spMkLst>
        </pc:spChg>
        <pc:picChg chg="add del mod">
          <ac:chgData name="nguyenthanhloi3001@outlook.com" userId="1a718578e90bf498" providerId="LiveId" clId="{300E8217-0189-4E0C-A822-5A73B965562B}" dt="2022-08-15T16:52:40.717" v="7647" actId="478"/>
          <ac:picMkLst>
            <pc:docMk/>
            <pc:sldMk cId="1322168121" sldId="312"/>
            <ac:picMk id="5" creationId="{B7EAAD3A-B958-AB01-609D-DC212DCCE543}"/>
          </ac:picMkLst>
        </pc:picChg>
        <pc:picChg chg="add del mod">
          <ac:chgData name="nguyenthanhloi3001@outlook.com" userId="1a718578e90bf498" providerId="LiveId" clId="{300E8217-0189-4E0C-A822-5A73B965562B}" dt="2022-08-15T16:52:41.356" v="7648" actId="478"/>
          <ac:picMkLst>
            <pc:docMk/>
            <pc:sldMk cId="1322168121" sldId="312"/>
            <ac:picMk id="6" creationId="{43C0E4D1-00C9-5168-3BBB-07FE569C6E06}"/>
          </ac:picMkLst>
        </pc:picChg>
        <pc:picChg chg="mod">
          <ac:chgData name="nguyenthanhloi3001@outlook.com" userId="1a718578e90bf498" providerId="LiveId" clId="{300E8217-0189-4E0C-A822-5A73B965562B}" dt="2022-08-15T09:20:28.122" v="5917" actId="1076"/>
          <ac:picMkLst>
            <pc:docMk/>
            <pc:sldMk cId="1322168121" sldId="312"/>
            <ac:picMk id="10" creationId="{26A622E8-958A-0FC4-2B8A-673229AAD3D6}"/>
          </ac:picMkLst>
        </pc:picChg>
        <pc:picChg chg="mod">
          <ac:chgData name="nguyenthanhloi3001@outlook.com" userId="1a718578e90bf498" providerId="LiveId" clId="{300E8217-0189-4E0C-A822-5A73B965562B}" dt="2022-08-15T09:20:28.122" v="5917" actId="1076"/>
          <ac:picMkLst>
            <pc:docMk/>
            <pc:sldMk cId="1322168121" sldId="312"/>
            <ac:picMk id="12" creationId="{7F045CE7-BD42-43BC-D058-95443AFED10F}"/>
          </ac:picMkLst>
        </pc:picChg>
        <pc:cxnChg chg="mod">
          <ac:chgData name="nguyenthanhloi3001@outlook.com" userId="1a718578e90bf498" providerId="LiveId" clId="{300E8217-0189-4E0C-A822-5A73B965562B}" dt="2022-08-15T10:56:22.972" v="6046" actId="1076"/>
          <ac:cxnSpMkLst>
            <pc:docMk/>
            <pc:sldMk cId="1322168121" sldId="312"/>
            <ac:cxnSpMk id="15" creationId="{7061FB32-2F13-D8B9-9B3C-1EB067499C8B}"/>
          </ac:cxnSpMkLst>
        </pc:cxnChg>
        <pc:cxnChg chg="add del mod">
          <ac:chgData name="nguyenthanhloi3001@outlook.com" userId="1a718578e90bf498" providerId="LiveId" clId="{300E8217-0189-4E0C-A822-5A73B965562B}" dt="2022-08-15T10:56:27.502" v="6047" actId="478"/>
          <ac:cxnSpMkLst>
            <pc:docMk/>
            <pc:sldMk cId="1322168121" sldId="312"/>
            <ac:cxnSpMk id="16" creationId="{2714D1BF-83E9-9D65-BDAC-BA8F4506B0E4}"/>
          </ac:cxnSpMkLst>
        </pc:cxnChg>
      </pc:sldChg>
      <pc:sldChg chg="addSp delSp modSp del mod">
        <pc:chgData name="nguyenthanhloi3001@outlook.com" userId="1a718578e90bf498" providerId="LiveId" clId="{300E8217-0189-4E0C-A822-5A73B965562B}" dt="2022-08-15T14:37:14.244" v="6430" actId="47"/>
        <pc:sldMkLst>
          <pc:docMk/>
          <pc:sldMk cId="1769955967" sldId="313"/>
        </pc:sldMkLst>
        <pc:spChg chg="del mod">
          <ac:chgData name="nguyenthanhloi3001@outlook.com" userId="1a718578e90bf498" providerId="LiveId" clId="{300E8217-0189-4E0C-A822-5A73B965562B}" dt="2022-08-15T09:19:49.107" v="5911" actId="478"/>
          <ac:spMkLst>
            <pc:docMk/>
            <pc:sldMk cId="1769955967" sldId="313"/>
            <ac:spMk id="5" creationId="{00000000-0000-0000-0000-000000000000}"/>
          </ac:spMkLst>
        </pc:spChg>
        <pc:spChg chg="del mod">
          <ac:chgData name="nguyenthanhloi3001@outlook.com" userId="1a718578e90bf498" providerId="LiveId" clId="{300E8217-0189-4E0C-A822-5A73B965562B}" dt="2022-08-15T09:19:49.761" v="5912" actId="478"/>
          <ac:spMkLst>
            <pc:docMk/>
            <pc:sldMk cId="1769955967" sldId="313"/>
            <ac:spMk id="6" creationId="{00000000-0000-0000-0000-000000000000}"/>
          </ac:spMkLst>
        </pc:spChg>
        <pc:spChg chg="del mod">
          <ac:chgData name="nguyenthanhloi3001@outlook.com" userId="1a718578e90bf498" providerId="LiveId" clId="{300E8217-0189-4E0C-A822-5A73B965562B}" dt="2022-08-15T09:19:50.377" v="5913" actId="478"/>
          <ac:spMkLst>
            <pc:docMk/>
            <pc:sldMk cId="1769955967" sldId="313"/>
            <ac:spMk id="7" creationId="{00000000-0000-0000-0000-000000000000}"/>
          </ac:spMkLst>
        </pc:spChg>
        <pc:spChg chg="del mod">
          <ac:chgData name="nguyenthanhloi3001@outlook.com" userId="1a718578e90bf498" providerId="LiveId" clId="{300E8217-0189-4E0C-A822-5A73B965562B}" dt="2022-08-15T09:19:50.824" v="5914" actId="478"/>
          <ac:spMkLst>
            <pc:docMk/>
            <pc:sldMk cId="1769955967" sldId="313"/>
            <ac:spMk id="8" creationId="{00000000-0000-0000-0000-000000000000}"/>
          </ac:spMkLst>
        </pc:spChg>
        <pc:spChg chg="mod">
          <ac:chgData name="nguyenthanhloi3001@outlook.com" userId="1a718578e90bf498" providerId="LiveId" clId="{300E8217-0189-4E0C-A822-5A73B965562B}" dt="2022-08-15T10:59:24.403" v="6079" actId="1076"/>
          <ac:spMkLst>
            <pc:docMk/>
            <pc:sldMk cId="1769955967" sldId="313"/>
            <ac:spMk id="9" creationId="{00000000-0000-0000-0000-000000000000}"/>
          </ac:spMkLst>
        </pc:spChg>
        <pc:spChg chg="del">
          <ac:chgData name="nguyenthanhloi3001@outlook.com" userId="1a718578e90bf498" providerId="LiveId" clId="{300E8217-0189-4E0C-A822-5A73B965562B}" dt="2022-08-10T02:46:01.407" v="1110" actId="478"/>
          <ac:spMkLst>
            <pc:docMk/>
            <pc:sldMk cId="1769955967" sldId="313"/>
            <ac:spMk id="10" creationId="{00000000-0000-0000-0000-000000000000}"/>
          </ac:spMkLst>
        </pc:spChg>
        <pc:spChg chg="del mod">
          <ac:chgData name="nguyenthanhloi3001@outlook.com" userId="1a718578e90bf498" providerId="LiveId" clId="{300E8217-0189-4E0C-A822-5A73B965562B}" dt="2022-08-15T09:19:45.669" v="5909" actId="478"/>
          <ac:spMkLst>
            <pc:docMk/>
            <pc:sldMk cId="1769955967" sldId="313"/>
            <ac:spMk id="11" creationId="{00000000-0000-0000-0000-000000000000}"/>
          </ac:spMkLst>
        </pc:spChg>
        <pc:spChg chg="add mod">
          <ac:chgData name="nguyenthanhloi3001@outlook.com" userId="1a718578e90bf498" providerId="LiveId" clId="{300E8217-0189-4E0C-A822-5A73B965562B}" dt="2022-08-15T10:58:06.036" v="6062" actId="1076"/>
          <ac:spMkLst>
            <pc:docMk/>
            <pc:sldMk cId="1769955967" sldId="313"/>
            <ac:spMk id="37" creationId="{5A35E393-A7AF-596B-4736-7E8CB79D5EDD}"/>
          </ac:spMkLst>
        </pc:spChg>
        <pc:spChg chg="add del mod">
          <ac:chgData name="nguyenthanhloi3001@outlook.com" userId="1a718578e90bf498" providerId="LiveId" clId="{300E8217-0189-4E0C-A822-5A73B965562B}" dt="2022-08-15T10:56:07.606" v="6044" actId="478"/>
          <ac:spMkLst>
            <pc:docMk/>
            <pc:sldMk cId="1769955967" sldId="313"/>
            <ac:spMk id="38" creationId="{38BD4716-EA4F-98F6-544F-EF74977057CA}"/>
          </ac:spMkLst>
        </pc:spChg>
        <pc:spChg chg="add del mod">
          <ac:chgData name="nguyenthanhloi3001@outlook.com" userId="1a718578e90bf498" providerId="LiveId" clId="{300E8217-0189-4E0C-A822-5A73B965562B}" dt="2022-08-15T10:56:06.562" v="6043" actId="478"/>
          <ac:spMkLst>
            <pc:docMk/>
            <pc:sldMk cId="1769955967" sldId="313"/>
            <ac:spMk id="39" creationId="{ACB03472-8251-8DED-56C3-A7DA866170C0}"/>
          </ac:spMkLst>
        </pc:spChg>
        <pc:spChg chg="add del mod">
          <ac:chgData name="nguyenthanhloi3001@outlook.com" userId="1a718578e90bf498" providerId="LiveId" clId="{300E8217-0189-4E0C-A822-5A73B965562B}" dt="2022-08-15T10:56:05.609" v="6042" actId="478"/>
          <ac:spMkLst>
            <pc:docMk/>
            <pc:sldMk cId="1769955967" sldId="313"/>
            <ac:spMk id="40" creationId="{918DCEA5-58C7-F5DF-4684-1242D3D05044}"/>
          </ac:spMkLst>
        </pc:spChg>
        <pc:spChg chg="add del mod">
          <ac:chgData name="nguyenthanhloi3001@outlook.com" userId="1a718578e90bf498" providerId="LiveId" clId="{300E8217-0189-4E0C-A822-5A73B965562B}" dt="2022-08-15T10:56:04.491" v="6041" actId="478"/>
          <ac:spMkLst>
            <pc:docMk/>
            <pc:sldMk cId="1769955967" sldId="313"/>
            <ac:spMk id="41" creationId="{3F424156-DB45-0481-8EC7-0782727DBE0F}"/>
          </ac:spMkLst>
        </pc:spChg>
        <pc:spChg chg="add del mod">
          <ac:chgData name="nguyenthanhloi3001@outlook.com" userId="1a718578e90bf498" providerId="LiveId" clId="{300E8217-0189-4E0C-A822-5A73B965562B}" dt="2022-08-15T10:56:08.511" v="6045" actId="478"/>
          <ac:spMkLst>
            <pc:docMk/>
            <pc:sldMk cId="1769955967" sldId="313"/>
            <ac:spMk id="42" creationId="{C53D00DB-47A5-A60B-3929-53246AAE9D3C}"/>
          </ac:spMkLst>
        </pc:spChg>
        <pc:spChg chg="add del mod">
          <ac:chgData name="nguyenthanhloi3001@outlook.com" userId="1a718578e90bf498" providerId="LiveId" clId="{300E8217-0189-4E0C-A822-5A73B965562B}" dt="2022-08-15T10:59:29.958" v="6081" actId="478"/>
          <ac:spMkLst>
            <pc:docMk/>
            <pc:sldMk cId="1769955967" sldId="313"/>
            <ac:spMk id="44" creationId="{699EF76B-1C14-DA11-7A15-890272A49CEA}"/>
          </ac:spMkLst>
        </pc:spChg>
        <pc:spChg chg="add del mod">
          <ac:chgData name="nguyenthanhloi3001@outlook.com" userId="1a718578e90bf498" providerId="LiveId" clId="{300E8217-0189-4E0C-A822-5A73B965562B}" dt="2022-08-15T10:59:30.611" v="6082" actId="478"/>
          <ac:spMkLst>
            <pc:docMk/>
            <pc:sldMk cId="1769955967" sldId="313"/>
            <ac:spMk id="45" creationId="{C60FF5C8-8F0B-44FB-8ABE-525BDC144DE6}"/>
          </ac:spMkLst>
        </pc:spChg>
        <pc:spChg chg="add del mod">
          <ac:chgData name="nguyenthanhloi3001@outlook.com" userId="1a718578e90bf498" providerId="LiveId" clId="{300E8217-0189-4E0C-A822-5A73B965562B}" dt="2022-08-15T10:59:31.331" v="6083" actId="478"/>
          <ac:spMkLst>
            <pc:docMk/>
            <pc:sldMk cId="1769955967" sldId="313"/>
            <ac:spMk id="46" creationId="{C3EAB453-6E3D-9FBF-FB7C-0B6AC7CD61B7}"/>
          </ac:spMkLst>
        </pc:spChg>
        <pc:spChg chg="add del mod">
          <ac:chgData name="nguyenthanhloi3001@outlook.com" userId="1a718578e90bf498" providerId="LiveId" clId="{300E8217-0189-4E0C-A822-5A73B965562B}" dt="2022-08-15T10:59:32.054" v="6084" actId="478"/>
          <ac:spMkLst>
            <pc:docMk/>
            <pc:sldMk cId="1769955967" sldId="313"/>
            <ac:spMk id="47" creationId="{FF739E1D-8A9E-B8B5-1EDA-7C6F60668D35}"/>
          </ac:spMkLst>
        </pc:spChg>
        <pc:spChg chg="add del mod">
          <ac:chgData name="nguyenthanhloi3001@outlook.com" userId="1a718578e90bf498" providerId="LiveId" clId="{300E8217-0189-4E0C-A822-5A73B965562B}" dt="2022-08-15T10:59:28.755" v="6080" actId="478"/>
          <ac:spMkLst>
            <pc:docMk/>
            <pc:sldMk cId="1769955967" sldId="313"/>
            <ac:spMk id="48" creationId="{1CEC5BC1-A9E8-1507-169D-1CFC63B5A040}"/>
          </ac:spMkLst>
        </pc:spChg>
        <pc:spChg chg="add mod">
          <ac:chgData name="nguyenthanhloi3001@outlook.com" userId="1a718578e90bf498" providerId="LiveId" clId="{300E8217-0189-4E0C-A822-5A73B965562B}" dt="2022-08-15T10:59:24.403" v="6079" actId="1076"/>
          <ac:spMkLst>
            <pc:docMk/>
            <pc:sldMk cId="1769955967" sldId="313"/>
            <ac:spMk id="50" creationId="{83E5346D-50DA-99DE-3B57-E9F11AD27A43}"/>
          </ac:spMkLst>
        </pc:spChg>
        <pc:spChg chg="add mod">
          <ac:chgData name="nguyenthanhloi3001@outlook.com" userId="1a718578e90bf498" providerId="LiveId" clId="{300E8217-0189-4E0C-A822-5A73B965562B}" dt="2022-08-15T10:59:24.403" v="6079" actId="1076"/>
          <ac:spMkLst>
            <pc:docMk/>
            <pc:sldMk cId="1769955967" sldId="313"/>
            <ac:spMk id="51" creationId="{300335DD-1A92-54D4-92F3-49747F2D457B}"/>
          </ac:spMkLst>
        </pc:spChg>
        <pc:spChg chg="add mod">
          <ac:chgData name="nguyenthanhloi3001@outlook.com" userId="1a718578e90bf498" providerId="LiveId" clId="{300E8217-0189-4E0C-A822-5A73B965562B}" dt="2022-08-15T10:59:24.403" v="6079" actId="1076"/>
          <ac:spMkLst>
            <pc:docMk/>
            <pc:sldMk cId="1769955967" sldId="313"/>
            <ac:spMk id="52" creationId="{19C41FB0-DFF0-0EB9-0893-0F7CD4AC2E22}"/>
          </ac:spMkLst>
        </pc:spChg>
        <pc:spChg chg="add mod">
          <ac:chgData name="nguyenthanhloi3001@outlook.com" userId="1a718578e90bf498" providerId="LiveId" clId="{300E8217-0189-4E0C-A822-5A73B965562B}" dt="2022-08-15T10:59:24.403" v="6079" actId="1076"/>
          <ac:spMkLst>
            <pc:docMk/>
            <pc:sldMk cId="1769955967" sldId="313"/>
            <ac:spMk id="53" creationId="{9B800D29-A04D-777E-72D3-E5EF84F04A6C}"/>
          </ac:spMkLst>
        </pc:spChg>
        <pc:spChg chg="add mod">
          <ac:chgData name="nguyenthanhloi3001@outlook.com" userId="1a718578e90bf498" providerId="LiveId" clId="{300E8217-0189-4E0C-A822-5A73B965562B}" dt="2022-08-15T10:59:24.403" v="6079" actId="1076"/>
          <ac:spMkLst>
            <pc:docMk/>
            <pc:sldMk cId="1769955967" sldId="313"/>
            <ac:spMk id="54" creationId="{70608FEA-29F0-3798-32D6-B1DF27B316DA}"/>
          </ac:spMkLst>
        </pc:spChg>
        <pc:picChg chg="add mod">
          <ac:chgData name="nguyenthanhloi3001@outlook.com" userId="1a718578e90bf498" providerId="LiveId" clId="{300E8217-0189-4E0C-A822-5A73B965562B}" dt="2022-08-15T10:58:06.036" v="6062" actId="1076"/>
          <ac:picMkLst>
            <pc:docMk/>
            <pc:sldMk cId="1769955967" sldId="313"/>
            <ac:picMk id="35" creationId="{A14D2472-D948-5B16-D4EE-B13ACCECC7D3}"/>
          </ac:picMkLst>
        </pc:picChg>
        <pc:picChg chg="add mod">
          <ac:chgData name="nguyenthanhloi3001@outlook.com" userId="1a718578e90bf498" providerId="LiveId" clId="{300E8217-0189-4E0C-A822-5A73B965562B}" dt="2022-08-15T10:58:06.036" v="6062" actId="1076"/>
          <ac:picMkLst>
            <pc:docMk/>
            <pc:sldMk cId="1769955967" sldId="313"/>
            <ac:picMk id="36" creationId="{67812FFC-0859-3DC0-1708-49B0D76684C6}"/>
          </ac:picMkLst>
        </pc:picChg>
        <pc:cxnChg chg="add mod">
          <ac:chgData name="nguyenthanhloi3001@outlook.com" userId="1a718578e90bf498" providerId="LiveId" clId="{300E8217-0189-4E0C-A822-5A73B965562B}" dt="2022-08-15T10:58:31.294" v="6067" actId="1076"/>
          <ac:cxnSpMkLst>
            <pc:docMk/>
            <pc:sldMk cId="1769955967" sldId="313"/>
            <ac:cxnSpMk id="43" creationId="{DBAC9DD3-7395-A290-F5A1-9A1EDD80659F}"/>
          </ac:cxnSpMkLst>
        </pc:cxnChg>
      </pc:sldChg>
      <pc:sldChg chg="addSp delSp modSp mod">
        <pc:chgData name="nguyenthanhloi3001@outlook.com" userId="1a718578e90bf498" providerId="LiveId" clId="{300E8217-0189-4E0C-A822-5A73B965562B}" dt="2022-08-15T10:55:42.212" v="6035" actId="1076"/>
        <pc:sldMkLst>
          <pc:docMk/>
          <pc:sldMk cId="1243802618" sldId="314"/>
        </pc:sldMkLst>
        <pc:spChg chg="del mod">
          <ac:chgData name="nguyenthanhloi3001@outlook.com" userId="1a718578e90bf498" providerId="LiveId" clId="{300E8217-0189-4E0C-A822-5A73B965562B}" dt="2022-08-10T03:46:29.873" v="1821" actId="478"/>
          <ac:spMkLst>
            <pc:docMk/>
            <pc:sldMk cId="1243802618" sldId="314"/>
            <ac:spMk id="5" creationId="{00000000-0000-0000-0000-000000000000}"/>
          </ac:spMkLst>
        </pc:spChg>
        <pc:spChg chg="add mod">
          <ac:chgData name="nguyenthanhloi3001@outlook.com" userId="1a718578e90bf498" providerId="LiveId" clId="{300E8217-0189-4E0C-A822-5A73B965562B}" dt="2022-08-15T10:55:23.049" v="6034"/>
          <ac:spMkLst>
            <pc:docMk/>
            <pc:sldMk cId="1243802618" sldId="314"/>
            <ac:spMk id="5" creationId="{DAD99891-639D-F9B8-561E-41DF4C280B53}"/>
          </ac:spMkLst>
        </pc:spChg>
        <pc:spChg chg="del">
          <ac:chgData name="nguyenthanhloi3001@outlook.com" userId="1a718578e90bf498" providerId="LiveId" clId="{300E8217-0189-4E0C-A822-5A73B965562B}" dt="2022-08-10T03:46:28.186" v="1820" actId="478"/>
          <ac:spMkLst>
            <pc:docMk/>
            <pc:sldMk cId="1243802618" sldId="314"/>
            <ac:spMk id="6" creationId="{00000000-0000-0000-0000-000000000000}"/>
          </ac:spMkLst>
        </pc:spChg>
        <pc:spChg chg="del">
          <ac:chgData name="nguyenthanhloi3001@outlook.com" userId="1a718578e90bf498" providerId="LiveId" clId="{300E8217-0189-4E0C-A822-5A73B965562B}" dt="2022-08-10T03:46:30.717" v="1822" actId="478"/>
          <ac:spMkLst>
            <pc:docMk/>
            <pc:sldMk cId="1243802618" sldId="314"/>
            <ac:spMk id="7" creationId="{00000000-0000-0000-0000-000000000000}"/>
          </ac:spMkLst>
        </pc:spChg>
        <pc:spChg chg="del">
          <ac:chgData name="nguyenthanhloi3001@outlook.com" userId="1a718578e90bf498" providerId="LiveId" clId="{300E8217-0189-4E0C-A822-5A73B965562B}" dt="2022-08-10T03:46:31.219" v="1823" actId="478"/>
          <ac:spMkLst>
            <pc:docMk/>
            <pc:sldMk cId="1243802618" sldId="314"/>
            <ac:spMk id="8" creationId="{00000000-0000-0000-0000-000000000000}"/>
          </ac:spMkLst>
        </pc:spChg>
        <pc:spChg chg="del">
          <ac:chgData name="nguyenthanhloi3001@outlook.com" userId="1a718578e90bf498" providerId="LiveId" clId="{300E8217-0189-4E0C-A822-5A73B965562B}" dt="2022-08-10T03:46:31.781" v="1824" actId="478"/>
          <ac:spMkLst>
            <pc:docMk/>
            <pc:sldMk cId="1243802618" sldId="314"/>
            <ac:spMk id="9" creationId="{00000000-0000-0000-0000-000000000000}"/>
          </ac:spMkLst>
        </pc:spChg>
        <pc:spChg chg="del">
          <ac:chgData name="nguyenthanhloi3001@outlook.com" userId="1a718578e90bf498" providerId="LiveId" clId="{300E8217-0189-4E0C-A822-5A73B965562B}" dt="2022-08-10T02:11:28.441" v="251" actId="478"/>
          <ac:spMkLst>
            <pc:docMk/>
            <pc:sldMk cId="1243802618" sldId="314"/>
            <ac:spMk id="10" creationId="{00000000-0000-0000-0000-000000000000}"/>
          </ac:spMkLst>
        </pc:spChg>
        <pc:spChg chg="del">
          <ac:chgData name="nguyenthanhloi3001@outlook.com" userId="1a718578e90bf498" providerId="LiveId" clId="{300E8217-0189-4E0C-A822-5A73B965562B}" dt="2022-08-10T03:46:27.545" v="1819" actId="478"/>
          <ac:spMkLst>
            <pc:docMk/>
            <pc:sldMk cId="1243802618" sldId="314"/>
            <ac:spMk id="11" creationId="{00000000-0000-0000-0000-000000000000}"/>
          </ac:spMkLst>
        </pc:spChg>
        <pc:spChg chg="add mod">
          <ac:chgData name="nguyenthanhloi3001@outlook.com" userId="1a718578e90bf498" providerId="LiveId" clId="{300E8217-0189-4E0C-A822-5A73B965562B}" dt="2022-08-15T10:55:42.212" v="6035" actId="1076"/>
          <ac:spMkLst>
            <pc:docMk/>
            <pc:sldMk cId="1243802618" sldId="314"/>
            <ac:spMk id="14" creationId="{6CB727E7-C703-672B-CDAB-7EF9F0361AFD}"/>
          </ac:spMkLst>
        </pc:spChg>
        <pc:spChg chg="add mod">
          <ac:chgData name="nguyenthanhloi3001@outlook.com" userId="1a718578e90bf498" providerId="LiveId" clId="{300E8217-0189-4E0C-A822-5A73B965562B}" dt="2022-08-15T10:55:42.212" v="6035" actId="1076"/>
          <ac:spMkLst>
            <pc:docMk/>
            <pc:sldMk cId="1243802618" sldId="314"/>
            <ac:spMk id="15" creationId="{4D4BCC1D-469F-3C38-22A0-F5FAD19AA145}"/>
          </ac:spMkLst>
        </pc:spChg>
        <pc:spChg chg="mod">
          <ac:chgData name="nguyenthanhloi3001@outlook.com" userId="1a718578e90bf498" providerId="LiveId" clId="{300E8217-0189-4E0C-A822-5A73B965562B}" dt="2022-08-15T10:55:02.404" v="6032" actId="1076"/>
          <ac:spMkLst>
            <pc:docMk/>
            <pc:sldMk cId="1243802618" sldId="314"/>
            <ac:spMk id="16" creationId="{00000000-0000-0000-0000-000000000000}"/>
          </ac:spMkLst>
        </pc:spChg>
        <pc:spChg chg="mod">
          <ac:chgData name="nguyenthanhloi3001@outlook.com" userId="1a718578e90bf498" providerId="LiveId" clId="{300E8217-0189-4E0C-A822-5A73B965562B}" dt="2022-08-15T10:55:02.404" v="6032" actId="1076"/>
          <ac:spMkLst>
            <pc:docMk/>
            <pc:sldMk cId="1243802618" sldId="314"/>
            <ac:spMk id="17" creationId="{00000000-0000-0000-0000-000000000000}"/>
          </ac:spMkLst>
        </pc:spChg>
        <pc:spChg chg="add mod">
          <ac:chgData name="nguyenthanhloi3001@outlook.com" userId="1a718578e90bf498" providerId="LiveId" clId="{300E8217-0189-4E0C-A822-5A73B965562B}" dt="2022-08-15T10:55:42.212" v="6035" actId="1076"/>
          <ac:spMkLst>
            <pc:docMk/>
            <pc:sldMk cId="1243802618" sldId="314"/>
            <ac:spMk id="18" creationId="{738A7AD6-5A8F-1349-A484-76F72489E7FE}"/>
          </ac:spMkLst>
        </pc:spChg>
        <pc:spChg chg="add mod">
          <ac:chgData name="nguyenthanhloi3001@outlook.com" userId="1a718578e90bf498" providerId="LiveId" clId="{300E8217-0189-4E0C-A822-5A73B965562B}" dt="2022-08-15T10:55:42.212" v="6035" actId="1076"/>
          <ac:spMkLst>
            <pc:docMk/>
            <pc:sldMk cId="1243802618" sldId="314"/>
            <ac:spMk id="19" creationId="{DBEC1B59-4F70-ABB6-A888-83FC012189D0}"/>
          </ac:spMkLst>
        </pc:spChg>
        <pc:spChg chg="add mod">
          <ac:chgData name="nguyenthanhloi3001@outlook.com" userId="1a718578e90bf498" providerId="LiveId" clId="{300E8217-0189-4E0C-A822-5A73B965562B}" dt="2022-08-15T10:55:42.212" v="6035" actId="1076"/>
          <ac:spMkLst>
            <pc:docMk/>
            <pc:sldMk cId="1243802618" sldId="314"/>
            <ac:spMk id="20" creationId="{663557C1-E5D1-35CF-576C-DDE909519DD5}"/>
          </ac:spMkLst>
        </pc:spChg>
        <pc:spChg chg="add mod">
          <ac:chgData name="nguyenthanhloi3001@outlook.com" userId="1a718578e90bf498" providerId="LiveId" clId="{300E8217-0189-4E0C-A822-5A73B965562B}" dt="2022-08-15T10:55:42.212" v="6035" actId="1076"/>
          <ac:spMkLst>
            <pc:docMk/>
            <pc:sldMk cId="1243802618" sldId="314"/>
            <ac:spMk id="21" creationId="{E684CBC1-021B-4BC6-18A9-59BBF5878F49}"/>
          </ac:spMkLst>
        </pc:spChg>
        <pc:picChg chg="add mod">
          <ac:chgData name="nguyenthanhloi3001@outlook.com" userId="1a718578e90bf498" providerId="LiveId" clId="{300E8217-0189-4E0C-A822-5A73B965562B}" dt="2022-08-15T10:55:23.049" v="6034"/>
          <ac:picMkLst>
            <pc:docMk/>
            <pc:sldMk cId="1243802618" sldId="314"/>
            <ac:picMk id="2" creationId="{7EE8BB53-8FA8-8167-03D3-7F2D94B11AD9}"/>
          </ac:picMkLst>
        </pc:picChg>
        <pc:picChg chg="add mod">
          <ac:chgData name="nguyenthanhloi3001@outlook.com" userId="1a718578e90bf498" providerId="LiveId" clId="{300E8217-0189-4E0C-A822-5A73B965562B}" dt="2022-08-15T10:55:23.049" v="6034"/>
          <ac:picMkLst>
            <pc:docMk/>
            <pc:sldMk cId="1243802618" sldId="314"/>
            <ac:picMk id="3" creationId="{352C7417-7826-3C3F-3D98-C98316ACF5EC}"/>
          </ac:picMkLst>
        </pc:picChg>
        <pc:cxnChg chg="add mod">
          <ac:chgData name="nguyenthanhloi3001@outlook.com" userId="1a718578e90bf498" providerId="LiveId" clId="{300E8217-0189-4E0C-A822-5A73B965562B}" dt="2022-08-15T10:55:23.049" v="6034"/>
          <ac:cxnSpMkLst>
            <pc:docMk/>
            <pc:sldMk cId="1243802618" sldId="314"/>
            <ac:cxnSpMk id="6" creationId="{F1B82539-8D98-B90F-CC32-47D695FFE01A}"/>
          </ac:cxnSpMkLst>
        </pc:cxnChg>
      </pc:sldChg>
      <pc:sldChg chg="addSp delSp modSp mod ord">
        <pc:chgData name="nguyenthanhloi3001@outlook.com" userId="1a718578e90bf498" providerId="LiveId" clId="{300E8217-0189-4E0C-A822-5A73B965562B}" dt="2022-08-15T11:11:50.195" v="6216" actId="1076"/>
        <pc:sldMkLst>
          <pc:docMk/>
          <pc:sldMk cId="799582168" sldId="315"/>
        </pc:sldMkLst>
        <pc:spChg chg="add mod">
          <ac:chgData name="nguyenthanhloi3001@outlook.com" userId="1a718578e90bf498" providerId="LiveId" clId="{300E8217-0189-4E0C-A822-5A73B965562B}" dt="2022-08-15T11:11:50.195" v="6216" actId="1076"/>
          <ac:spMkLst>
            <pc:docMk/>
            <pc:sldMk cId="799582168" sldId="315"/>
            <ac:spMk id="2" creationId="{9241CD39-2A97-9EC4-0B93-83914240CD12}"/>
          </ac:spMkLst>
        </pc:spChg>
        <pc:spChg chg="add mod">
          <ac:chgData name="nguyenthanhloi3001@outlook.com" userId="1a718578e90bf498" providerId="LiveId" clId="{300E8217-0189-4E0C-A822-5A73B965562B}" dt="2022-08-15T11:11:50.195" v="6216" actId="1076"/>
          <ac:spMkLst>
            <pc:docMk/>
            <pc:sldMk cId="799582168" sldId="315"/>
            <ac:spMk id="3" creationId="{1B555E16-C60F-6878-6AD0-35B1B448B80E}"/>
          </ac:spMkLst>
        </pc:spChg>
        <pc:spChg chg="del mod">
          <ac:chgData name="nguyenthanhloi3001@outlook.com" userId="1a718578e90bf498" providerId="LiveId" clId="{300E8217-0189-4E0C-A822-5A73B965562B}" dt="2022-08-15T11:11:18.420" v="6209" actId="478"/>
          <ac:spMkLst>
            <pc:docMk/>
            <pc:sldMk cId="799582168" sldId="315"/>
            <ac:spMk id="5" creationId="{00000000-0000-0000-0000-000000000000}"/>
          </ac:spMkLst>
        </pc:spChg>
        <pc:spChg chg="del mod">
          <ac:chgData name="nguyenthanhloi3001@outlook.com" userId="1a718578e90bf498" providerId="LiveId" clId="{300E8217-0189-4E0C-A822-5A73B965562B}" dt="2022-08-15T11:11:19.972" v="6211" actId="478"/>
          <ac:spMkLst>
            <pc:docMk/>
            <pc:sldMk cId="799582168" sldId="315"/>
            <ac:spMk id="6" creationId="{00000000-0000-0000-0000-000000000000}"/>
          </ac:spMkLst>
        </pc:spChg>
        <pc:spChg chg="del mod">
          <ac:chgData name="nguyenthanhloi3001@outlook.com" userId="1a718578e90bf498" providerId="LiveId" clId="{300E8217-0189-4E0C-A822-5A73B965562B}" dt="2022-08-15T11:11:19.237" v="6210" actId="478"/>
          <ac:spMkLst>
            <pc:docMk/>
            <pc:sldMk cId="799582168" sldId="315"/>
            <ac:spMk id="7" creationId="{00000000-0000-0000-0000-000000000000}"/>
          </ac:spMkLst>
        </pc:spChg>
        <pc:spChg chg="del mod">
          <ac:chgData name="nguyenthanhloi3001@outlook.com" userId="1a718578e90bf498" providerId="LiveId" clId="{300E8217-0189-4E0C-A822-5A73B965562B}" dt="2022-08-15T11:11:17.396" v="6208" actId="478"/>
          <ac:spMkLst>
            <pc:docMk/>
            <pc:sldMk cId="799582168" sldId="315"/>
            <ac:spMk id="8" creationId="{00000000-0000-0000-0000-000000000000}"/>
          </ac:spMkLst>
        </pc:spChg>
        <pc:spChg chg="mod">
          <ac:chgData name="nguyenthanhloi3001@outlook.com" userId="1a718578e90bf498" providerId="LiveId" clId="{300E8217-0189-4E0C-A822-5A73B965562B}" dt="2022-08-15T11:11:50.195" v="6216" actId="1076"/>
          <ac:spMkLst>
            <pc:docMk/>
            <pc:sldMk cId="799582168" sldId="315"/>
            <ac:spMk id="9" creationId="{00000000-0000-0000-0000-000000000000}"/>
          </ac:spMkLst>
        </pc:spChg>
        <pc:spChg chg="del">
          <ac:chgData name="nguyenthanhloi3001@outlook.com" userId="1a718578e90bf498" providerId="LiveId" clId="{300E8217-0189-4E0C-A822-5A73B965562B}" dt="2022-08-10T02:12:30.925" v="379" actId="478"/>
          <ac:spMkLst>
            <pc:docMk/>
            <pc:sldMk cId="799582168" sldId="315"/>
            <ac:spMk id="10" creationId="{00000000-0000-0000-0000-000000000000}"/>
          </ac:spMkLst>
        </pc:spChg>
        <pc:spChg chg="add mod">
          <ac:chgData name="nguyenthanhloi3001@outlook.com" userId="1a718578e90bf498" providerId="LiveId" clId="{300E8217-0189-4E0C-A822-5A73B965562B}" dt="2022-08-15T11:11:50.195" v="6216" actId="1076"/>
          <ac:spMkLst>
            <pc:docMk/>
            <pc:sldMk cId="799582168" sldId="315"/>
            <ac:spMk id="10" creationId="{444B7A85-FDEF-6FA6-A677-552544004555}"/>
          </ac:spMkLst>
        </pc:spChg>
        <pc:spChg chg="del mod">
          <ac:chgData name="nguyenthanhloi3001@outlook.com" userId="1a718578e90bf498" providerId="LiveId" clId="{300E8217-0189-4E0C-A822-5A73B965562B}" dt="2022-08-15T11:11:20.608" v="6212" actId="478"/>
          <ac:spMkLst>
            <pc:docMk/>
            <pc:sldMk cId="799582168" sldId="315"/>
            <ac:spMk id="11" creationId="{00000000-0000-0000-0000-000000000000}"/>
          </ac:spMkLst>
        </pc:spChg>
        <pc:spChg chg="add mod">
          <ac:chgData name="nguyenthanhloi3001@outlook.com" userId="1a718578e90bf498" providerId="LiveId" clId="{300E8217-0189-4E0C-A822-5A73B965562B}" dt="2022-08-15T11:11:50.195" v="6216" actId="1076"/>
          <ac:spMkLst>
            <pc:docMk/>
            <pc:sldMk cId="799582168" sldId="315"/>
            <ac:spMk id="12" creationId="{E59CC9DF-7E94-7AA4-5801-8CE4F599BE50}"/>
          </ac:spMkLst>
        </pc:spChg>
        <pc:spChg chg="mod">
          <ac:chgData name="nguyenthanhloi3001@outlook.com" userId="1a718578e90bf498" providerId="LiveId" clId="{300E8217-0189-4E0C-A822-5A73B965562B}" dt="2022-08-15T11:11:15.562" v="6207" actId="1076"/>
          <ac:spMkLst>
            <pc:docMk/>
            <pc:sldMk cId="799582168" sldId="315"/>
            <ac:spMk id="14" creationId="{00000000-0000-0000-0000-000000000000}"/>
          </ac:spMkLst>
        </pc:spChg>
        <pc:spChg chg="mod">
          <ac:chgData name="nguyenthanhloi3001@outlook.com" userId="1a718578e90bf498" providerId="LiveId" clId="{300E8217-0189-4E0C-A822-5A73B965562B}" dt="2022-08-15T11:11:15.562" v="6207" actId="1076"/>
          <ac:spMkLst>
            <pc:docMk/>
            <pc:sldMk cId="799582168" sldId="315"/>
            <ac:spMk id="15" creationId="{00000000-0000-0000-0000-000000000000}"/>
          </ac:spMkLst>
        </pc:spChg>
        <pc:spChg chg="add mod">
          <ac:chgData name="nguyenthanhloi3001@outlook.com" userId="1a718578e90bf498" providerId="LiveId" clId="{300E8217-0189-4E0C-A822-5A73B965562B}" dt="2022-08-15T11:11:50.195" v="6216" actId="1076"/>
          <ac:spMkLst>
            <pc:docMk/>
            <pc:sldMk cId="799582168" sldId="315"/>
            <ac:spMk id="16" creationId="{BF819C47-25A1-18AD-E315-0B0E39E08BE7}"/>
          </ac:spMkLst>
        </pc:spChg>
        <pc:spChg chg="add mod">
          <ac:chgData name="nguyenthanhloi3001@outlook.com" userId="1a718578e90bf498" providerId="LiveId" clId="{300E8217-0189-4E0C-A822-5A73B965562B}" dt="2022-08-15T11:11:22.497" v="6213"/>
          <ac:spMkLst>
            <pc:docMk/>
            <pc:sldMk cId="799582168" sldId="315"/>
            <ac:spMk id="19" creationId="{1CE30749-B7FD-1D47-7CBE-A342E2773927}"/>
          </ac:spMkLst>
        </pc:spChg>
        <pc:picChg chg="add mod">
          <ac:chgData name="nguyenthanhloi3001@outlook.com" userId="1a718578e90bf498" providerId="LiveId" clId="{300E8217-0189-4E0C-A822-5A73B965562B}" dt="2022-08-15T11:11:22.497" v="6213"/>
          <ac:picMkLst>
            <pc:docMk/>
            <pc:sldMk cId="799582168" sldId="315"/>
            <ac:picMk id="17" creationId="{515D2468-07D4-AFC3-B110-61A443F20B4A}"/>
          </ac:picMkLst>
        </pc:picChg>
        <pc:picChg chg="add mod">
          <ac:chgData name="nguyenthanhloi3001@outlook.com" userId="1a718578e90bf498" providerId="LiveId" clId="{300E8217-0189-4E0C-A822-5A73B965562B}" dt="2022-08-15T11:11:22.497" v="6213"/>
          <ac:picMkLst>
            <pc:docMk/>
            <pc:sldMk cId="799582168" sldId="315"/>
            <ac:picMk id="18" creationId="{C1EFEBCC-29AD-40F9-9BF9-62DD6A0AE204}"/>
          </ac:picMkLst>
        </pc:picChg>
        <pc:cxnChg chg="add mod">
          <ac:chgData name="nguyenthanhloi3001@outlook.com" userId="1a718578e90bf498" providerId="LiveId" clId="{300E8217-0189-4E0C-A822-5A73B965562B}" dt="2022-08-15T11:11:22.497" v="6213"/>
          <ac:cxnSpMkLst>
            <pc:docMk/>
            <pc:sldMk cId="799582168" sldId="315"/>
            <ac:cxnSpMk id="20" creationId="{95D1BC19-A901-4419-002B-C6F1D11F5AF6}"/>
          </ac:cxnSpMkLst>
        </pc:cxnChg>
      </pc:sldChg>
      <pc:sldChg chg="addSp delSp modSp mod">
        <pc:chgData name="nguyenthanhloi3001@outlook.com" userId="1a718578e90bf498" providerId="LiveId" clId="{300E8217-0189-4E0C-A822-5A73B965562B}" dt="2022-08-15T15:35:56.403" v="7605" actId="1076"/>
        <pc:sldMkLst>
          <pc:docMk/>
          <pc:sldMk cId="2053882828" sldId="316"/>
        </pc:sldMkLst>
        <pc:spChg chg="mod">
          <ac:chgData name="nguyenthanhloi3001@outlook.com" userId="1a718578e90bf498" providerId="LiveId" clId="{300E8217-0189-4E0C-A822-5A73B965562B}" dt="2022-08-15T15:34:50.439" v="7592" actId="14100"/>
          <ac:spMkLst>
            <pc:docMk/>
            <pc:sldMk cId="2053882828" sldId="316"/>
            <ac:spMk id="5" creationId="{00000000-0000-0000-0000-000000000000}"/>
          </ac:spMkLst>
        </pc:spChg>
        <pc:spChg chg="mod">
          <ac:chgData name="nguyenthanhloi3001@outlook.com" userId="1a718578e90bf498" providerId="LiveId" clId="{300E8217-0189-4E0C-A822-5A73B965562B}" dt="2022-08-15T15:35:10.635" v="7596" actId="1076"/>
          <ac:spMkLst>
            <pc:docMk/>
            <pc:sldMk cId="2053882828" sldId="316"/>
            <ac:spMk id="6" creationId="{00000000-0000-0000-0000-000000000000}"/>
          </ac:spMkLst>
        </pc:spChg>
        <pc:spChg chg="mod">
          <ac:chgData name="nguyenthanhloi3001@outlook.com" userId="1a718578e90bf498" providerId="LiveId" clId="{300E8217-0189-4E0C-A822-5A73B965562B}" dt="2022-08-15T15:35:56.403" v="7605" actId="1076"/>
          <ac:spMkLst>
            <pc:docMk/>
            <pc:sldMk cId="2053882828" sldId="316"/>
            <ac:spMk id="7" creationId="{00000000-0000-0000-0000-000000000000}"/>
          </ac:spMkLst>
        </pc:spChg>
        <pc:spChg chg="mod">
          <ac:chgData name="nguyenthanhloi3001@outlook.com" userId="1a718578e90bf498" providerId="LiveId" clId="{300E8217-0189-4E0C-A822-5A73B965562B}" dt="2022-08-15T15:34:52.323" v="7593" actId="1076"/>
          <ac:spMkLst>
            <pc:docMk/>
            <pc:sldMk cId="2053882828" sldId="316"/>
            <ac:spMk id="8" creationId="{00000000-0000-0000-0000-000000000000}"/>
          </ac:spMkLst>
        </pc:spChg>
        <pc:spChg chg="mod">
          <ac:chgData name="nguyenthanhloi3001@outlook.com" userId="1a718578e90bf498" providerId="LiveId" clId="{300E8217-0189-4E0C-A822-5A73B965562B}" dt="2022-08-15T11:13:10.806" v="6240" actId="1076"/>
          <ac:spMkLst>
            <pc:docMk/>
            <pc:sldMk cId="2053882828" sldId="316"/>
            <ac:spMk id="9" creationId="{00000000-0000-0000-0000-000000000000}"/>
          </ac:spMkLst>
        </pc:spChg>
        <pc:spChg chg="del">
          <ac:chgData name="nguyenthanhloi3001@outlook.com" userId="1a718578e90bf498" providerId="LiveId" clId="{300E8217-0189-4E0C-A822-5A73B965562B}" dt="2022-08-10T02:14:17.852" v="627" actId="478"/>
          <ac:spMkLst>
            <pc:docMk/>
            <pc:sldMk cId="2053882828" sldId="316"/>
            <ac:spMk id="10" creationId="{00000000-0000-0000-0000-000000000000}"/>
          </ac:spMkLst>
        </pc:spChg>
        <pc:spChg chg="add mod">
          <ac:chgData name="nguyenthanhloi3001@outlook.com" userId="1a718578e90bf498" providerId="LiveId" clId="{300E8217-0189-4E0C-A822-5A73B965562B}" dt="2022-08-15T11:12:55.762" v="6239"/>
          <ac:spMkLst>
            <pc:docMk/>
            <pc:sldMk cId="2053882828" sldId="316"/>
            <ac:spMk id="10" creationId="{BBEA8E57-EBFB-1EA3-99AF-E5631820C836}"/>
          </ac:spMkLst>
        </pc:spChg>
        <pc:spChg chg="mod">
          <ac:chgData name="nguyenthanhloi3001@outlook.com" userId="1a718578e90bf498" providerId="LiveId" clId="{300E8217-0189-4E0C-A822-5A73B965562B}" dt="2022-08-15T15:35:39.971" v="7604" actId="14100"/>
          <ac:spMkLst>
            <pc:docMk/>
            <pc:sldMk cId="2053882828" sldId="316"/>
            <ac:spMk id="11" creationId="{00000000-0000-0000-0000-000000000000}"/>
          </ac:spMkLst>
        </pc:spChg>
        <pc:spChg chg="add mod">
          <ac:chgData name="nguyenthanhloi3001@outlook.com" userId="1a718578e90bf498" providerId="LiveId" clId="{300E8217-0189-4E0C-A822-5A73B965562B}" dt="2022-08-15T11:13:10.806" v="6240" actId="1076"/>
          <ac:spMkLst>
            <pc:docMk/>
            <pc:sldMk cId="2053882828" sldId="316"/>
            <ac:spMk id="12" creationId="{D9B5B01C-8508-0B53-6E2C-473EBEF57F2C}"/>
          </ac:spMkLst>
        </pc:spChg>
        <pc:spChg chg="mod">
          <ac:chgData name="nguyenthanhloi3001@outlook.com" userId="1a718578e90bf498" providerId="LiveId" clId="{300E8217-0189-4E0C-A822-5A73B965562B}" dt="2022-08-15T11:13:10.806" v="6240" actId="1076"/>
          <ac:spMkLst>
            <pc:docMk/>
            <pc:sldMk cId="2053882828" sldId="316"/>
            <ac:spMk id="16" creationId="{00000000-0000-0000-0000-000000000000}"/>
          </ac:spMkLst>
        </pc:spChg>
        <pc:picChg chg="add mod">
          <ac:chgData name="nguyenthanhloi3001@outlook.com" userId="1a718578e90bf498" providerId="LiveId" clId="{300E8217-0189-4E0C-A822-5A73B965562B}" dt="2022-08-15T11:12:55.762" v="6239"/>
          <ac:picMkLst>
            <pc:docMk/>
            <pc:sldMk cId="2053882828" sldId="316"/>
            <ac:picMk id="2" creationId="{62C9DF03-0B6C-8459-7664-D61E46E6682C}"/>
          </ac:picMkLst>
        </pc:picChg>
        <pc:picChg chg="add mod">
          <ac:chgData name="nguyenthanhloi3001@outlook.com" userId="1a718578e90bf498" providerId="LiveId" clId="{300E8217-0189-4E0C-A822-5A73B965562B}" dt="2022-08-15T11:12:55.762" v="6239"/>
          <ac:picMkLst>
            <pc:docMk/>
            <pc:sldMk cId="2053882828" sldId="316"/>
            <ac:picMk id="3" creationId="{C34DD93B-D96A-71C8-F2CC-A33B1CE0F7C6}"/>
          </ac:picMkLst>
        </pc:picChg>
        <pc:cxnChg chg="add mod">
          <ac:chgData name="nguyenthanhloi3001@outlook.com" userId="1a718578e90bf498" providerId="LiveId" clId="{300E8217-0189-4E0C-A822-5A73B965562B}" dt="2022-08-15T11:12:55.762" v="6239"/>
          <ac:cxnSpMkLst>
            <pc:docMk/>
            <pc:sldMk cId="2053882828" sldId="316"/>
            <ac:cxnSpMk id="14" creationId="{8D417E36-2010-412F-2FEA-1B7003C4AC1D}"/>
          </ac:cxnSpMkLst>
        </pc:cxnChg>
      </pc:sldChg>
      <pc:sldChg chg="addSp delSp modSp mod">
        <pc:chgData name="nguyenthanhloi3001@outlook.com" userId="1a718578e90bf498" providerId="LiveId" clId="{300E8217-0189-4E0C-A822-5A73B965562B}" dt="2022-08-15T11:14:27.828" v="6250" actId="1076"/>
        <pc:sldMkLst>
          <pc:docMk/>
          <pc:sldMk cId="4046426631" sldId="317"/>
        </pc:sldMkLst>
        <pc:spChg chg="mod">
          <ac:chgData name="nguyenthanhloi3001@outlook.com" userId="1a718578e90bf498" providerId="LiveId" clId="{300E8217-0189-4E0C-A822-5A73B965562B}" dt="2022-08-15T11:14:27.828" v="6250" actId="1076"/>
          <ac:spMkLst>
            <pc:docMk/>
            <pc:sldMk cId="4046426631" sldId="317"/>
            <ac:spMk id="5" creationId="{00000000-0000-0000-0000-000000000000}"/>
          </ac:spMkLst>
        </pc:spChg>
        <pc:spChg chg="mod">
          <ac:chgData name="nguyenthanhloi3001@outlook.com" userId="1a718578e90bf498" providerId="LiveId" clId="{300E8217-0189-4E0C-A822-5A73B965562B}" dt="2022-08-15T11:14:27.828" v="6250" actId="1076"/>
          <ac:spMkLst>
            <pc:docMk/>
            <pc:sldMk cId="4046426631" sldId="317"/>
            <ac:spMk id="6" creationId="{00000000-0000-0000-0000-000000000000}"/>
          </ac:spMkLst>
        </pc:spChg>
        <pc:spChg chg="mod">
          <ac:chgData name="nguyenthanhloi3001@outlook.com" userId="1a718578e90bf498" providerId="LiveId" clId="{300E8217-0189-4E0C-A822-5A73B965562B}" dt="2022-08-15T11:14:27.828" v="6250" actId="1076"/>
          <ac:spMkLst>
            <pc:docMk/>
            <pc:sldMk cId="4046426631" sldId="317"/>
            <ac:spMk id="7" creationId="{00000000-0000-0000-0000-000000000000}"/>
          </ac:spMkLst>
        </pc:spChg>
        <pc:spChg chg="mod">
          <ac:chgData name="nguyenthanhloi3001@outlook.com" userId="1a718578e90bf498" providerId="LiveId" clId="{300E8217-0189-4E0C-A822-5A73B965562B}" dt="2022-08-15T11:14:27.828" v="6250" actId="1076"/>
          <ac:spMkLst>
            <pc:docMk/>
            <pc:sldMk cId="4046426631" sldId="317"/>
            <ac:spMk id="8" creationId="{00000000-0000-0000-0000-000000000000}"/>
          </ac:spMkLst>
        </pc:spChg>
        <pc:spChg chg="mod">
          <ac:chgData name="nguyenthanhloi3001@outlook.com" userId="1a718578e90bf498" providerId="LiveId" clId="{300E8217-0189-4E0C-A822-5A73B965562B}" dt="2022-08-15T11:14:27.828" v="6250" actId="1076"/>
          <ac:spMkLst>
            <pc:docMk/>
            <pc:sldMk cId="4046426631" sldId="317"/>
            <ac:spMk id="9" creationId="{00000000-0000-0000-0000-000000000000}"/>
          </ac:spMkLst>
        </pc:spChg>
        <pc:spChg chg="del">
          <ac:chgData name="nguyenthanhloi3001@outlook.com" userId="1a718578e90bf498" providerId="LiveId" clId="{300E8217-0189-4E0C-A822-5A73B965562B}" dt="2022-08-10T13:06:11.104" v="3963" actId="478"/>
          <ac:spMkLst>
            <pc:docMk/>
            <pc:sldMk cId="4046426631" sldId="317"/>
            <ac:spMk id="10" creationId="{00000000-0000-0000-0000-000000000000}"/>
          </ac:spMkLst>
        </pc:spChg>
        <pc:spChg chg="add mod">
          <ac:chgData name="nguyenthanhloi3001@outlook.com" userId="1a718578e90bf498" providerId="LiveId" clId="{300E8217-0189-4E0C-A822-5A73B965562B}" dt="2022-08-15T11:13:37.171" v="6242"/>
          <ac:spMkLst>
            <pc:docMk/>
            <pc:sldMk cId="4046426631" sldId="317"/>
            <ac:spMk id="10" creationId="{316BFBE4-8B79-4D97-5859-4D5B8FCAC9BD}"/>
          </ac:spMkLst>
        </pc:spChg>
        <pc:spChg chg="mod">
          <ac:chgData name="nguyenthanhloi3001@outlook.com" userId="1a718578e90bf498" providerId="LiveId" clId="{300E8217-0189-4E0C-A822-5A73B965562B}" dt="2022-08-15T11:14:27.828" v="6250" actId="1076"/>
          <ac:spMkLst>
            <pc:docMk/>
            <pc:sldMk cId="4046426631" sldId="317"/>
            <ac:spMk id="11" creationId="{00000000-0000-0000-0000-000000000000}"/>
          </ac:spMkLst>
        </pc:spChg>
        <pc:spChg chg="add del mod">
          <ac:chgData name="nguyenthanhloi3001@outlook.com" userId="1a718578e90bf498" providerId="LiveId" clId="{300E8217-0189-4E0C-A822-5A73B965562B}" dt="2022-08-15T11:13:41.061" v="6244" actId="478"/>
          <ac:spMkLst>
            <pc:docMk/>
            <pc:sldMk cId="4046426631" sldId="317"/>
            <ac:spMk id="14" creationId="{30C3451B-276C-2D5A-A99D-107AD67672C7}"/>
          </ac:spMkLst>
        </pc:spChg>
        <pc:spChg chg="mod">
          <ac:chgData name="nguyenthanhloi3001@outlook.com" userId="1a718578e90bf498" providerId="LiveId" clId="{300E8217-0189-4E0C-A822-5A73B965562B}" dt="2022-08-15T11:13:35.716" v="6241" actId="1076"/>
          <ac:spMkLst>
            <pc:docMk/>
            <pc:sldMk cId="4046426631" sldId="317"/>
            <ac:spMk id="15" creationId="{00000000-0000-0000-0000-000000000000}"/>
          </ac:spMkLst>
        </pc:spChg>
        <pc:spChg chg="mod">
          <ac:chgData name="nguyenthanhloi3001@outlook.com" userId="1a718578e90bf498" providerId="LiveId" clId="{300E8217-0189-4E0C-A822-5A73B965562B}" dt="2022-08-15T11:13:35.716" v="6241" actId="1076"/>
          <ac:spMkLst>
            <pc:docMk/>
            <pc:sldMk cId="4046426631" sldId="317"/>
            <ac:spMk id="16" creationId="{00000000-0000-0000-0000-000000000000}"/>
          </ac:spMkLst>
        </pc:spChg>
        <pc:picChg chg="add mod">
          <ac:chgData name="nguyenthanhloi3001@outlook.com" userId="1a718578e90bf498" providerId="LiveId" clId="{300E8217-0189-4E0C-A822-5A73B965562B}" dt="2022-08-15T11:13:37.171" v="6242"/>
          <ac:picMkLst>
            <pc:docMk/>
            <pc:sldMk cId="4046426631" sldId="317"/>
            <ac:picMk id="2" creationId="{0E5647B1-67EF-0E02-29D3-E0B769DC4BEC}"/>
          </ac:picMkLst>
        </pc:picChg>
        <pc:picChg chg="add mod">
          <ac:chgData name="nguyenthanhloi3001@outlook.com" userId="1a718578e90bf498" providerId="LiveId" clId="{300E8217-0189-4E0C-A822-5A73B965562B}" dt="2022-08-15T11:13:37.171" v="6242"/>
          <ac:picMkLst>
            <pc:docMk/>
            <pc:sldMk cId="4046426631" sldId="317"/>
            <ac:picMk id="3" creationId="{A70EC178-67A0-6F16-136F-186CFCB6B2A0}"/>
          </ac:picMkLst>
        </pc:picChg>
        <pc:cxnChg chg="add del mod">
          <ac:chgData name="nguyenthanhloi3001@outlook.com" userId="1a718578e90bf498" providerId="LiveId" clId="{300E8217-0189-4E0C-A822-5A73B965562B}" dt="2022-08-15T11:14:11.700" v="6249" actId="1076"/>
          <ac:cxnSpMkLst>
            <pc:docMk/>
            <pc:sldMk cId="4046426631" sldId="317"/>
            <ac:cxnSpMk id="12" creationId="{4A4FF60D-E47D-3A10-2BCC-350F0338AC9C}"/>
          </ac:cxnSpMkLst>
        </pc:cxnChg>
      </pc:sldChg>
      <pc:sldChg chg="addSp delSp modSp del mod">
        <pc:chgData name="nguyenthanhloi3001@outlook.com" userId="1a718578e90bf498" providerId="LiveId" clId="{300E8217-0189-4E0C-A822-5A73B965562B}" dt="2022-08-15T14:23:47.396" v="6427" actId="47"/>
        <pc:sldMkLst>
          <pc:docMk/>
          <pc:sldMk cId="1624721512" sldId="320"/>
        </pc:sldMkLst>
        <pc:spChg chg="add mod">
          <ac:chgData name="nguyenthanhloi3001@outlook.com" userId="1a718578e90bf498" providerId="LiveId" clId="{300E8217-0189-4E0C-A822-5A73B965562B}" dt="2022-08-15T10:51:24.347" v="6017" actId="1076"/>
          <ac:spMkLst>
            <pc:docMk/>
            <pc:sldMk cId="1624721512" sldId="320"/>
            <ac:spMk id="5" creationId="{122F7AC1-4B57-49CB-B0AF-60B775128FC8}"/>
          </ac:spMkLst>
        </pc:spChg>
        <pc:spChg chg="del">
          <ac:chgData name="nguyenthanhloi3001@outlook.com" userId="1a718578e90bf498" providerId="LiveId" clId="{300E8217-0189-4E0C-A822-5A73B965562B}" dt="2022-08-10T03:57:50.569" v="1866" actId="478"/>
          <ac:spMkLst>
            <pc:docMk/>
            <pc:sldMk cId="1624721512" sldId="320"/>
            <ac:spMk id="5" creationId="{54B15933-1C99-9596-3F9C-F1B6634617DB}"/>
          </ac:spMkLst>
        </pc:spChg>
        <pc:spChg chg="add mod">
          <ac:chgData name="nguyenthanhloi3001@outlook.com" userId="1a718578e90bf498" providerId="LiveId" clId="{300E8217-0189-4E0C-A822-5A73B965562B}" dt="2022-08-15T11:15:36.548" v="6253" actId="1076"/>
          <ac:spMkLst>
            <pc:docMk/>
            <pc:sldMk cId="1624721512" sldId="320"/>
            <ac:spMk id="7" creationId="{89A79088-4296-899A-67DE-9E25BFE8F570}"/>
          </ac:spMkLst>
        </pc:spChg>
        <pc:spChg chg="del mod">
          <ac:chgData name="nguyenthanhloi3001@outlook.com" userId="1a718578e90bf498" providerId="LiveId" clId="{300E8217-0189-4E0C-A822-5A73B965562B}" dt="2022-08-10T03:57:52.272" v="1868" actId="478"/>
          <ac:spMkLst>
            <pc:docMk/>
            <pc:sldMk cId="1624721512" sldId="320"/>
            <ac:spMk id="7" creationId="{A2E242CD-A6DC-58C4-1B53-D8FEDFF46E88}"/>
          </ac:spMkLst>
        </pc:spChg>
        <pc:spChg chg="del mod">
          <ac:chgData name="nguyenthanhloi3001@outlook.com" userId="1a718578e90bf498" providerId="LiveId" clId="{300E8217-0189-4E0C-A822-5A73B965562B}" dt="2022-08-10T03:57:53.616" v="1870" actId="478"/>
          <ac:spMkLst>
            <pc:docMk/>
            <pc:sldMk cId="1624721512" sldId="320"/>
            <ac:spMk id="8" creationId="{2A20BCF3-54E5-F41C-9BBC-72FFA192DAB8}"/>
          </ac:spMkLst>
        </pc:spChg>
        <pc:spChg chg="del">
          <ac:chgData name="nguyenthanhloi3001@outlook.com" userId="1a718578e90bf498" providerId="LiveId" clId="{300E8217-0189-4E0C-A822-5A73B965562B}" dt="2022-08-10T03:57:54.553" v="1871" actId="478"/>
          <ac:spMkLst>
            <pc:docMk/>
            <pc:sldMk cId="1624721512" sldId="320"/>
            <ac:spMk id="9" creationId="{DF338760-E3C8-4F2C-74F5-2F7723A31D6E}"/>
          </ac:spMkLst>
        </pc:spChg>
        <pc:spChg chg="del">
          <ac:chgData name="nguyenthanhloi3001@outlook.com" userId="1a718578e90bf498" providerId="LiveId" clId="{300E8217-0189-4E0C-A822-5A73B965562B}" dt="2022-08-10T03:57:55.116" v="1872" actId="478"/>
          <ac:spMkLst>
            <pc:docMk/>
            <pc:sldMk cId="1624721512" sldId="320"/>
            <ac:spMk id="10" creationId="{E51CADBB-77D2-E3B4-0449-528BD8CC1B28}"/>
          </ac:spMkLst>
        </pc:spChg>
        <pc:spChg chg="del">
          <ac:chgData name="nguyenthanhloi3001@outlook.com" userId="1a718578e90bf498" providerId="LiveId" clId="{300E8217-0189-4E0C-A822-5A73B965562B}" dt="2022-08-10T03:57:55.632" v="1873" actId="478"/>
          <ac:spMkLst>
            <pc:docMk/>
            <pc:sldMk cId="1624721512" sldId="320"/>
            <ac:spMk id="11" creationId="{CB8F1EF1-437D-91AA-D8ED-35972813925D}"/>
          </ac:spMkLst>
        </pc:spChg>
        <pc:spChg chg="del">
          <ac:chgData name="nguyenthanhloi3001@outlook.com" userId="1a718578e90bf498" providerId="LiveId" clId="{300E8217-0189-4E0C-A822-5A73B965562B}" dt="2022-08-10T02:45:56.019" v="1108" actId="478"/>
          <ac:spMkLst>
            <pc:docMk/>
            <pc:sldMk cId="1624721512" sldId="320"/>
            <ac:spMk id="12" creationId="{ABA3871F-ABC5-7866-21EA-D0BC042B9A2F}"/>
          </ac:spMkLst>
        </pc:spChg>
        <pc:spChg chg="add del mod">
          <ac:chgData name="nguyenthanhloi3001@outlook.com" userId="1a718578e90bf498" providerId="LiveId" clId="{300E8217-0189-4E0C-A822-5A73B965562B}" dt="2022-08-15T10:51:32.468" v="6018" actId="21"/>
          <ac:spMkLst>
            <pc:docMk/>
            <pc:sldMk cId="1624721512" sldId="320"/>
            <ac:spMk id="13" creationId="{F2AE903D-0DB4-29E5-5B64-51F0EA32E20C}"/>
          </ac:spMkLst>
        </pc:spChg>
        <pc:picChg chg="add mod">
          <ac:chgData name="nguyenthanhloi3001@outlook.com" userId="1a718578e90bf498" providerId="LiveId" clId="{300E8217-0189-4E0C-A822-5A73B965562B}" dt="2022-08-15T14:22:54.759" v="6413" actId="1076"/>
          <ac:picMkLst>
            <pc:docMk/>
            <pc:sldMk cId="1624721512" sldId="320"/>
            <ac:picMk id="2" creationId="{AB0D575D-2655-5FAE-8FDC-7B373ACB3039}"/>
          </ac:picMkLst>
        </pc:picChg>
        <pc:picChg chg="add mod">
          <ac:chgData name="nguyenthanhloi3001@outlook.com" userId="1a718578e90bf498" providerId="LiveId" clId="{300E8217-0189-4E0C-A822-5A73B965562B}" dt="2022-08-15T10:51:24.347" v="6017" actId="1076"/>
          <ac:picMkLst>
            <pc:docMk/>
            <pc:sldMk cId="1624721512" sldId="320"/>
            <ac:picMk id="3" creationId="{4F6DD497-81D9-EA9C-7E2E-8721EF1879A3}"/>
          </ac:picMkLst>
        </pc:picChg>
        <pc:picChg chg="mod">
          <ac:chgData name="nguyenthanhloi3001@outlook.com" userId="1a718578e90bf498" providerId="LiveId" clId="{300E8217-0189-4E0C-A822-5A73B965562B}" dt="2022-08-10T03:58:04.057" v="1877" actId="14100"/>
          <ac:picMkLst>
            <pc:docMk/>
            <pc:sldMk cId="1624721512" sldId="320"/>
            <ac:picMk id="15" creationId="{BEB1C643-298E-1830-773B-448D493FFD7B}"/>
          </ac:picMkLst>
        </pc:picChg>
        <pc:picChg chg="mod">
          <ac:chgData name="nguyenthanhloi3001@outlook.com" userId="1a718578e90bf498" providerId="LiveId" clId="{300E8217-0189-4E0C-A822-5A73B965562B}" dt="2022-08-15T10:53:22.571" v="6028" actId="1076"/>
          <ac:picMkLst>
            <pc:docMk/>
            <pc:sldMk cId="1624721512" sldId="320"/>
            <ac:picMk id="1026" creationId="{1B051ADE-0712-0161-374C-D649D613EE20}"/>
          </ac:picMkLst>
        </pc:picChg>
        <pc:cxnChg chg="add mod">
          <ac:chgData name="nguyenthanhloi3001@outlook.com" userId="1a718578e90bf498" providerId="LiveId" clId="{300E8217-0189-4E0C-A822-5A73B965562B}" dt="2022-08-15T10:53:25.827" v="6029" actId="1076"/>
          <ac:cxnSpMkLst>
            <pc:docMk/>
            <pc:sldMk cId="1624721512" sldId="320"/>
            <ac:cxnSpMk id="6" creationId="{71880D6F-AD77-CCFC-E6BD-B5F23FCE6D67}"/>
          </ac:cxnSpMkLst>
        </pc:cxnChg>
      </pc:sldChg>
      <pc:sldChg chg="delSp modSp del mod modAnim">
        <pc:chgData name="nguyenthanhloi3001@outlook.com" userId="1a718578e90bf498" providerId="LiveId" clId="{300E8217-0189-4E0C-A822-5A73B965562B}" dt="2022-08-15T08:24:56.410" v="4962" actId="47"/>
        <pc:sldMkLst>
          <pc:docMk/>
          <pc:sldMk cId="2111474829" sldId="321"/>
        </pc:sldMkLst>
        <pc:spChg chg="mod">
          <ac:chgData name="nguyenthanhloi3001@outlook.com" userId="1a718578e90bf498" providerId="LiveId" clId="{300E8217-0189-4E0C-A822-5A73B965562B}" dt="2022-08-15T07:37:39.671" v="4632" actId="20577"/>
          <ac:spMkLst>
            <pc:docMk/>
            <pc:sldMk cId="2111474829" sldId="321"/>
            <ac:spMk id="2" creationId="{0B40AFCA-9C2F-36E4-5ECA-664880E0E0B9}"/>
          </ac:spMkLst>
        </pc:spChg>
        <pc:spChg chg="mod">
          <ac:chgData name="nguyenthanhloi3001@outlook.com" userId="1a718578e90bf498" providerId="LiveId" clId="{300E8217-0189-4E0C-A822-5A73B965562B}" dt="2022-08-12T16:07:00.273" v="4132" actId="1076"/>
          <ac:spMkLst>
            <pc:docMk/>
            <pc:sldMk cId="2111474829" sldId="321"/>
            <ac:spMk id="5" creationId="{140AF673-2575-FE0C-E0A9-15B20E58FD4D}"/>
          </ac:spMkLst>
        </pc:spChg>
        <pc:spChg chg="mod">
          <ac:chgData name="nguyenthanhloi3001@outlook.com" userId="1a718578e90bf498" providerId="LiveId" clId="{300E8217-0189-4E0C-A822-5A73B965562B}" dt="2022-08-12T16:06:55.241" v="4130" actId="14100"/>
          <ac:spMkLst>
            <pc:docMk/>
            <pc:sldMk cId="2111474829" sldId="321"/>
            <ac:spMk id="6" creationId="{5A872786-4C59-CC47-3AE4-777B2307EF22}"/>
          </ac:spMkLst>
        </pc:spChg>
        <pc:spChg chg="mod">
          <ac:chgData name="nguyenthanhloi3001@outlook.com" userId="1a718578e90bf498" providerId="LiveId" clId="{300E8217-0189-4E0C-A822-5A73B965562B}" dt="2022-08-12T16:06:45.866" v="4127" actId="14100"/>
          <ac:spMkLst>
            <pc:docMk/>
            <pc:sldMk cId="2111474829" sldId="321"/>
            <ac:spMk id="7" creationId="{11E36378-BA47-E1B9-C95B-148D1E796525}"/>
          </ac:spMkLst>
        </pc:spChg>
        <pc:spChg chg="mod">
          <ac:chgData name="nguyenthanhloi3001@outlook.com" userId="1a718578e90bf498" providerId="LiveId" clId="{300E8217-0189-4E0C-A822-5A73B965562B}" dt="2022-08-12T16:06:33.169" v="4124" actId="14100"/>
          <ac:spMkLst>
            <pc:docMk/>
            <pc:sldMk cId="2111474829" sldId="321"/>
            <ac:spMk id="8" creationId="{E218AD07-5B5D-33B1-83CA-786455F96BEE}"/>
          </ac:spMkLst>
        </pc:spChg>
        <pc:spChg chg="mod">
          <ac:chgData name="nguyenthanhloi3001@outlook.com" userId="1a718578e90bf498" providerId="LiveId" clId="{300E8217-0189-4E0C-A822-5A73B965562B}" dt="2022-08-12T16:06:17.012" v="4121" actId="1076"/>
          <ac:spMkLst>
            <pc:docMk/>
            <pc:sldMk cId="2111474829" sldId="321"/>
            <ac:spMk id="9" creationId="{B3E45F79-592A-9DD5-68F4-AF0EB259DFF0}"/>
          </ac:spMkLst>
        </pc:spChg>
        <pc:spChg chg="mod">
          <ac:chgData name="nguyenthanhloi3001@outlook.com" userId="1a718578e90bf498" providerId="LiveId" clId="{300E8217-0189-4E0C-A822-5A73B965562B}" dt="2022-08-12T16:06:24.641" v="4122" actId="1076"/>
          <ac:spMkLst>
            <pc:docMk/>
            <pc:sldMk cId="2111474829" sldId="321"/>
            <ac:spMk id="10" creationId="{3AE471AD-03D1-9723-BA19-8460EC137427}"/>
          </ac:spMkLst>
        </pc:spChg>
        <pc:spChg chg="del">
          <ac:chgData name="nguyenthanhloi3001@outlook.com" userId="1a718578e90bf498" providerId="LiveId" clId="{300E8217-0189-4E0C-A822-5A73B965562B}" dt="2022-08-10T02:45:51.292" v="1107" actId="478"/>
          <ac:spMkLst>
            <pc:docMk/>
            <pc:sldMk cId="2111474829" sldId="321"/>
            <ac:spMk id="11" creationId="{8DFCA16D-F484-7C5E-600B-309405385EBE}"/>
          </ac:spMkLst>
        </pc:spChg>
        <pc:spChg chg="mod">
          <ac:chgData name="nguyenthanhloi3001@outlook.com" userId="1a718578e90bf498" providerId="LiveId" clId="{300E8217-0189-4E0C-A822-5A73B965562B}" dt="2022-08-15T07:25:32.813" v="4628" actId="1076"/>
          <ac:spMkLst>
            <pc:docMk/>
            <pc:sldMk cId="2111474829" sldId="321"/>
            <ac:spMk id="12" creationId="{5C358C31-1AD0-EF6E-A4BB-501944FCBD3D}"/>
          </ac:spMkLst>
        </pc:spChg>
        <pc:spChg chg="mod">
          <ac:chgData name="nguyenthanhloi3001@outlook.com" userId="1a718578e90bf498" providerId="LiveId" clId="{300E8217-0189-4E0C-A822-5A73B965562B}" dt="2022-08-10T13:22:28.155" v="4091" actId="14100"/>
          <ac:spMkLst>
            <pc:docMk/>
            <pc:sldMk cId="2111474829" sldId="321"/>
            <ac:spMk id="14" creationId="{8F51B6DF-C525-A67C-2731-7D9F9283407C}"/>
          </ac:spMkLst>
        </pc:spChg>
        <pc:spChg chg="mod">
          <ac:chgData name="nguyenthanhloi3001@outlook.com" userId="1a718578e90bf498" providerId="LiveId" clId="{300E8217-0189-4E0C-A822-5A73B965562B}" dt="2022-08-10T13:22:33.963" v="4095" actId="27636"/>
          <ac:spMkLst>
            <pc:docMk/>
            <pc:sldMk cId="2111474829" sldId="321"/>
            <ac:spMk id="15" creationId="{AC915C6A-2E8E-7897-658A-6040B2130358}"/>
          </ac:spMkLst>
        </pc:spChg>
        <pc:spChg chg="mod">
          <ac:chgData name="nguyenthanhloi3001@outlook.com" userId="1a718578e90bf498" providerId="LiveId" clId="{300E8217-0189-4E0C-A822-5A73B965562B}" dt="2022-08-10T13:22:41.948" v="4096" actId="14100"/>
          <ac:spMkLst>
            <pc:docMk/>
            <pc:sldMk cId="2111474829" sldId="321"/>
            <ac:spMk id="16" creationId="{1AB442B4-87DA-5038-6BD1-CC905F34A909}"/>
          </ac:spMkLst>
        </pc:spChg>
        <pc:spChg chg="mod">
          <ac:chgData name="nguyenthanhloi3001@outlook.com" userId="1a718578e90bf498" providerId="LiveId" clId="{300E8217-0189-4E0C-A822-5A73B965562B}" dt="2022-08-10T13:22:47.171" v="4098" actId="27636"/>
          <ac:spMkLst>
            <pc:docMk/>
            <pc:sldMk cId="2111474829" sldId="321"/>
            <ac:spMk id="17" creationId="{EF2FC520-AA0B-E982-565A-6FD911920EEC}"/>
          </ac:spMkLst>
        </pc:spChg>
        <pc:picChg chg="mod">
          <ac:chgData name="nguyenthanhloi3001@outlook.com" userId="1a718578e90bf498" providerId="LiveId" clId="{300E8217-0189-4E0C-A822-5A73B965562B}" dt="2022-08-10T13:23:01.587" v="4100" actId="14100"/>
          <ac:picMkLst>
            <pc:docMk/>
            <pc:sldMk cId="2111474829" sldId="321"/>
            <ac:picMk id="13" creationId="{442FFD4D-C4B9-628F-F76E-E8FD543619BB}"/>
          </ac:picMkLst>
        </pc:picChg>
      </pc:sldChg>
      <pc:sldChg chg="delSp modSp mod modTransition modAnim">
        <pc:chgData name="nguyenthanhloi3001@outlook.com" userId="1a718578e90bf498" providerId="LiveId" clId="{300E8217-0189-4E0C-A822-5A73B965562B}" dt="2022-08-10T03:28:20.435" v="1813" actId="1076"/>
        <pc:sldMkLst>
          <pc:docMk/>
          <pc:sldMk cId="397472733" sldId="322"/>
        </pc:sldMkLst>
        <pc:spChg chg="del mod">
          <ac:chgData name="nguyenthanhloi3001@outlook.com" userId="1a718578e90bf498" providerId="LiveId" clId="{300E8217-0189-4E0C-A822-5A73B965562B}" dt="2022-08-10T03:24:40.464" v="1754" actId="478"/>
          <ac:spMkLst>
            <pc:docMk/>
            <pc:sldMk cId="397472733" sldId="322"/>
            <ac:spMk id="5" creationId="{688F20C4-B6E8-F0B7-25DA-FF304FE9646F}"/>
          </ac:spMkLst>
        </pc:spChg>
        <pc:spChg chg="del mod">
          <ac:chgData name="nguyenthanhloi3001@outlook.com" userId="1a718578e90bf498" providerId="LiveId" clId="{300E8217-0189-4E0C-A822-5A73B965562B}" dt="2022-08-10T03:24:41.072" v="1755" actId="478"/>
          <ac:spMkLst>
            <pc:docMk/>
            <pc:sldMk cId="397472733" sldId="322"/>
            <ac:spMk id="6" creationId="{32E33C84-8144-C699-7729-54B597A107A1}"/>
          </ac:spMkLst>
        </pc:spChg>
        <pc:spChg chg="del mod">
          <ac:chgData name="nguyenthanhloi3001@outlook.com" userId="1a718578e90bf498" providerId="LiveId" clId="{300E8217-0189-4E0C-A822-5A73B965562B}" dt="2022-08-10T03:24:41.619" v="1756" actId="478"/>
          <ac:spMkLst>
            <pc:docMk/>
            <pc:sldMk cId="397472733" sldId="322"/>
            <ac:spMk id="7" creationId="{408D8215-EBE1-6E57-EA78-183034156341}"/>
          </ac:spMkLst>
        </pc:spChg>
        <pc:spChg chg="del mod">
          <ac:chgData name="nguyenthanhloi3001@outlook.com" userId="1a718578e90bf498" providerId="LiveId" clId="{300E8217-0189-4E0C-A822-5A73B965562B}" dt="2022-08-10T03:24:42.520" v="1757" actId="478"/>
          <ac:spMkLst>
            <pc:docMk/>
            <pc:sldMk cId="397472733" sldId="322"/>
            <ac:spMk id="8" creationId="{1725F40E-0080-71EB-2A62-17AB6561B40A}"/>
          </ac:spMkLst>
        </pc:spChg>
        <pc:spChg chg="del mod">
          <ac:chgData name="nguyenthanhloi3001@outlook.com" userId="1a718578e90bf498" providerId="LiveId" clId="{300E8217-0189-4E0C-A822-5A73B965562B}" dt="2022-08-10T03:24:42.998" v="1759" actId="478"/>
          <ac:spMkLst>
            <pc:docMk/>
            <pc:sldMk cId="397472733" sldId="322"/>
            <ac:spMk id="9" creationId="{3FDDD05A-CBC1-BC41-B7F4-6EEB58ECB3CE}"/>
          </ac:spMkLst>
        </pc:spChg>
        <pc:spChg chg="del mod">
          <ac:chgData name="nguyenthanhloi3001@outlook.com" userId="1a718578e90bf498" providerId="LiveId" clId="{300E8217-0189-4E0C-A822-5A73B965562B}" dt="2022-08-10T03:24:43.467" v="1760" actId="478"/>
          <ac:spMkLst>
            <pc:docMk/>
            <pc:sldMk cId="397472733" sldId="322"/>
            <ac:spMk id="10" creationId="{88F602E4-145F-2C51-9AED-0E3A5EA116B9}"/>
          </ac:spMkLst>
        </pc:spChg>
        <pc:spChg chg="del">
          <ac:chgData name="nguyenthanhloi3001@outlook.com" userId="1a718578e90bf498" providerId="LiveId" clId="{300E8217-0189-4E0C-A822-5A73B965562B}" dt="2022-08-10T02:19:00.489" v="942" actId="478"/>
          <ac:spMkLst>
            <pc:docMk/>
            <pc:sldMk cId="397472733" sldId="322"/>
            <ac:spMk id="11" creationId="{4F1A35F7-BBAE-E235-8C50-4F8AAD76B640}"/>
          </ac:spMkLst>
        </pc:spChg>
        <pc:spChg chg="mod">
          <ac:chgData name="nguyenthanhloi3001@outlook.com" userId="1a718578e90bf498" providerId="LiveId" clId="{300E8217-0189-4E0C-A822-5A73B965562B}" dt="2022-08-10T03:24:50.339" v="1761" actId="1076"/>
          <ac:spMkLst>
            <pc:docMk/>
            <pc:sldMk cId="397472733" sldId="322"/>
            <ac:spMk id="16" creationId="{09124E5D-8AB1-7912-0A62-326E27DA58F8}"/>
          </ac:spMkLst>
        </pc:spChg>
        <pc:picChg chg="mod">
          <ac:chgData name="nguyenthanhloi3001@outlook.com" userId="1a718578e90bf498" providerId="LiveId" clId="{300E8217-0189-4E0C-A822-5A73B965562B}" dt="2022-08-10T03:28:15.907" v="1812" actId="1076"/>
          <ac:picMkLst>
            <pc:docMk/>
            <pc:sldMk cId="397472733" sldId="322"/>
            <ac:picMk id="18" creationId="{0B337A1E-A9B2-334E-B052-6D41C152034A}"/>
          </ac:picMkLst>
        </pc:picChg>
        <pc:picChg chg="mod">
          <ac:chgData name="nguyenthanhloi3001@outlook.com" userId="1a718578e90bf498" providerId="LiveId" clId="{300E8217-0189-4E0C-A822-5A73B965562B}" dt="2022-08-10T03:27:37.347" v="1809" actId="14100"/>
          <ac:picMkLst>
            <pc:docMk/>
            <pc:sldMk cId="397472733" sldId="322"/>
            <ac:picMk id="19" creationId="{1D801150-4274-7A7E-2FBE-D1CE40B2FFCD}"/>
          </ac:picMkLst>
        </pc:picChg>
        <pc:picChg chg="mod">
          <ac:chgData name="nguyenthanhloi3001@outlook.com" userId="1a718578e90bf498" providerId="LiveId" clId="{300E8217-0189-4E0C-A822-5A73B965562B}" dt="2022-08-10T03:28:20.435" v="1813" actId="1076"/>
          <ac:picMkLst>
            <pc:docMk/>
            <pc:sldMk cId="397472733" sldId="322"/>
            <ac:picMk id="21" creationId="{F0632C9E-3B69-47D2-81CA-C4177ED04EE1}"/>
          </ac:picMkLst>
        </pc:picChg>
        <pc:picChg chg="mod">
          <ac:chgData name="nguyenthanhloi3001@outlook.com" userId="1a718578e90bf498" providerId="LiveId" clId="{300E8217-0189-4E0C-A822-5A73B965562B}" dt="2022-08-10T03:25:18.763" v="1771" actId="1076"/>
          <ac:picMkLst>
            <pc:docMk/>
            <pc:sldMk cId="397472733" sldId="322"/>
            <ac:picMk id="22" creationId="{7A75B3BC-0756-ACEB-7346-A453E44BD329}"/>
          </ac:picMkLst>
        </pc:picChg>
      </pc:sldChg>
      <pc:sldChg chg="addSp delSp modSp mod">
        <pc:chgData name="nguyenthanhloi3001@outlook.com" userId="1a718578e90bf498" providerId="LiveId" clId="{300E8217-0189-4E0C-A822-5A73B965562B}" dt="2022-08-15T15:07:20.617" v="7546" actId="14100"/>
        <pc:sldMkLst>
          <pc:docMk/>
          <pc:sldMk cId="3489176516" sldId="323"/>
        </pc:sldMkLst>
        <pc:spChg chg="add del mod">
          <ac:chgData name="nguyenthanhloi3001@outlook.com" userId="1a718578e90bf498" providerId="LiveId" clId="{300E8217-0189-4E0C-A822-5A73B965562B}" dt="2022-08-15T11:00:23.943" v="6089" actId="478"/>
          <ac:spMkLst>
            <pc:docMk/>
            <pc:sldMk cId="3489176516" sldId="323"/>
            <ac:spMk id="2" creationId="{1686ACC9-33F1-5674-50FA-20354C9427CF}"/>
          </ac:spMkLst>
        </pc:spChg>
        <pc:spChg chg="del mod">
          <ac:chgData name="nguyenthanhloi3001@outlook.com" userId="1a718578e90bf498" providerId="LiveId" clId="{300E8217-0189-4E0C-A822-5A73B965562B}" dt="2022-08-10T03:07:54.012" v="1744" actId="478"/>
          <ac:spMkLst>
            <pc:docMk/>
            <pc:sldMk cId="3489176516" sldId="323"/>
            <ac:spMk id="2" creationId="{B24F2BF1-0AB6-CA64-FA61-134982EC4C0D}"/>
          </ac:spMkLst>
        </pc:spChg>
        <pc:spChg chg="add del mod">
          <ac:chgData name="nguyenthanhloi3001@outlook.com" userId="1a718578e90bf498" providerId="LiveId" clId="{300E8217-0189-4E0C-A822-5A73B965562B}" dt="2022-08-15T11:00:24.748" v="6090" actId="478"/>
          <ac:spMkLst>
            <pc:docMk/>
            <pc:sldMk cId="3489176516" sldId="323"/>
            <ac:spMk id="3" creationId="{5EA0BC4D-C046-3BC5-027E-7081EFD27FB4}"/>
          </ac:spMkLst>
        </pc:spChg>
        <pc:spChg chg="add del mod">
          <ac:chgData name="nguyenthanhloi3001@outlook.com" userId="1a718578e90bf498" providerId="LiveId" clId="{300E8217-0189-4E0C-A822-5A73B965562B}" dt="2022-08-10T03:07:52.113" v="1743" actId="478"/>
          <ac:spMkLst>
            <pc:docMk/>
            <pc:sldMk cId="3489176516" sldId="323"/>
            <ac:spMk id="3" creationId="{60064947-23E0-A839-131B-879C5C1031FB}"/>
          </ac:spMkLst>
        </pc:spChg>
        <pc:spChg chg="del mod">
          <ac:chgData name="nguyenthanhloi3001@outlook.com" userId="1a718578e90bf498" providerId="LiveId" clId="{300E8217-0189-4E0C-A822-5A73B965562B}" dt="2022-08-15T11:00:25.280" v="6091" actId="478"/>
          <ac:spMkLst>
            <pc:docMk/>
            <pc:sldMk cId="3489176516" sldId="323"/>
            <ac:spMk id="5" creationId="{A7E5DEFD-2C2E-2D92-565A-47ED2CF3F1E0}"/>
          </ac:spMkLst>
        </pc:spChg>
        <pc:spChg chg="del mod">
          <ac:chgData name="nguyenthanhloi3001@outlook.com" userId="1a718578e90bf498" providerId="LiveId" clId="{300E8217-0189-4E0C-A822-5A73B965562B}" dt="2022-08-15T11:00:25.762" v="6092" actId="478"/>
          <ac:spMkLst>
            <pc:docMk/>
            <pc:sldMk cId="3489176516" sldId="323"/>
            <ac:spMk id="6" creationId="{E1CB86B2-CDC5-38AD-9320-80BCBF105CBD}"/>
          </ac:spMkLst>
        </pc:spChg>
        <pc:spChg chg="add del mod">
          <ac:chgData name="nguyenthanhloi3001@outlook.com" userId="1a718578e90bf498" providerId="LiveId" clId="{300E8217-0189-4E0C-A822-5A73B965562B}" dt="2022-08-15T11:00:21.972" v="6087" actId="478"/>
          <ac:spMkLst>
            <pc:docMk/>
            <pc:sldMk cId="3489176516" sldId="323"/>
            <ac:spMk id="7" creationId="{718DDBDA-F484-4607-6CE3-E39862378BB0}"/>
          </ac:spMkLst>
        </pc:spChg>
        <pc:spChg chg="del">
          <ac:chgData name="nguyenthanhloi3001@outlook.com" userId="1a718578e90bf498" providerId="LiveId" clId="{300E8217-0189-4E0C-A822-5A73B965562B}" dt="2022-08-10T02:17:53.901" v="849" actId="478"/>
          <ac:spMkLst>
            <pc:docMk/>
            <pc:sldMk cId="3489176516" sldId="323"/>
            <ac:spMk id="8" creationId="{036651EB-4EB6-CA8B-5AEB-4676DB746780}"/>
          </ac:spMkLst>
        </pc:spChg>
        <pc:spChg chg="del">
          <ac:chgData name="nguyenthanhloi3001@outlook.com" userId="1a718578e90bf498" providerId="LiveId" clId="{300E8217-0189-4E0C-A822-5A73B965562B}" dt="2022-08-10T02:17:56.692" v="850" actId="478"/>
          <ac:spMkLst>
            <pc:docMk/>
            <pc:sldMk cId="3489176516" sldId="323"/>
            <ac:spMk id="9" creationId="{80B827B7-791B-F35E-3103-C519CFFF7EE9}"/>
          </ac:spMkLst>
        </pc:spChg>
        <pc:spChg chg="del mod">
          <ac:chgData name="nguyenthanhloi3001@outlook.com" userId="1a718578e90bf498" providerId="LiveId" clId="{300E8217-0189-4E0C-A822-5A73B965562B}" dt="2022-08-15T11:00:29.224" v="6096" actId="478"/>
          <ac:spMkLst>
            <pc:docMk/>
            <pc:sldMk cId="3489176516" sldId="323"/>
            <ac:spMk id="10" creationId="{A5D36A8C-5749-E531-FBF0-3C171357CED6}"/>
          </ac:spMkLst>
        </pc:spChg>
        <pc:spChg chg="del mod">
          <ac:chgData name="nguyenthanhloi3001@outlook.com" userId="1a718578e90bf498" providerId="LiveId" clId="{300E8217-0189-4E0C-A822-5A73B965562B}" dt="2022-08-15T11:00:29.808" v="6097" actId="478"/>
          <ac:spMkLst>
            <pc:docMk/>
            <pc:sldMk cId="3489176516" sldId="323"/>
            <ac:spMk id="11" creationId="{2F9357CF-8CE9-95C9-DB47-476C98104F18}"/>
          </ac:spMkLst>
        </pc:spChg>
        <pc:spChg chg="add del mod">
          <ac:chgData name="nguyenthanhloi3001@outlook.com" userId="1a718578e90bf498" providerId="LiveId" clId="{300E8217-0189-4E0C-A822-5A73B965562B}" dt="2022-08-15T11:01:04.014" v="6111" actId="478"/>
          <ac:spMkLst>
            <pc:docMk/>
            <pc:sldMk cId="3489176516" sldId="323"/>
            <ac:spMk id="12" creationId="{4F18FB83-ECA8-8EAA-3BDE-4C9FDB01D2B0}"/>
          </ac:spMkLst>
        </pc:spChg>
        <pc:spChg chg="del">
          <ac:chgData name="nguyenthanhloi3001@outlook.com" userId="1a718578e90bf498" providerId="LiveId" clId="{300E8217-0189-4E0C-A822-5A73B965562B}" dt="2022-08-10T02:19:08.425" v="944" actId="478"/>
          <ac:spMkLst>
            <pc:docMk/>
            <pc:sldMk cId="3489176516" sldId="323"/>
            <ac:spMk id="12" creationId="{E5B7D456-4326-AB9D-509D-D4369E890CB1}"/>
          </ac:spMkLst>
        </pc:spChg>
        <pc:spChg chg="add del mod">
          <ac:chgData name="nguyenthanhloi3001@outlook.com" userId="1a718578e90bf498" providerId="LiveId" clId="{300E8217-0189-4E0C-A822-5A73B965562B}" dt="2022-08-15T11:01:04.628" v="6112" actId="478"/>
          <ac:spMkLst>
            <pc:docMk/>
            <pc:sldMk cId="3489176516" sldId="323"/>
            <ac:spMk id="13" creationId="{8F5BDBB4-7077-E236-1CE8-4CDC2D82B885}"/>
          </ac:spMkLst>
        </pc:spChg>
        <pc:spChg chg="add del mod">
          <ac:chgData name="nguyenthanhloi3001@outlook.com" userId="1a718578e90bf498" providerId="LiveId" clId="{300E8217-0189-4E0C-A822-5A73B965562B}" dt="2022-08-10T03:09:34.903" v="1748" actId="478"/>
          <ac:spMkLst>
            <pc:docMk/>
            <pc:sldMk cId="3489176516" sldId="323"/>
            <ac:spMk id="13" creationId="{E6B47CAE-2058-95D9-0F8D-82D77F5093CB}"/>
          </ac:spMkLst>
        </pc:spChg>
        <pc:spChg chg="del">
          <ac:chgData name="nguyenthanhloi3001@outlook.com" userId="1a718578e90bf498" providerId="LiveId" clId="{300E8217-0189-4E0C-A822-5A73B965562B}" dt="2022-08-15T11:00:22.862" v="6088" actId="478"/>
          <ac:spMkLst>
            <pc:docMk/>
            <pc:sldMk cId="3489176516" sldId="323"/>
            <ac:spMk id="14" creationId="{65ED2F33-5AAB-B43A-016C-CFB5E800871B}"/>
          </ac:spMkLst>
        </pc:spChg>
        <pc:spChg chg="add del mod">
          <ac:chgData name="nguyenthanhloi3001@outlook.com" userId="1a718578e90bf498" providerId="LiveId" clId="{300E8217-0189-4E0C-A822-5A73B965562B}" dt="2022-08-15T11:00:27.732" v="6094" actId="478"/>
          <ac:spMkLst>
            <pc:docMk/>
            <pc:sldMk cId="3489176516" sldId="323"/>
            <ac:spMk id="16" creationId="{5A91B95B-9336-E8D7-846E-4C7A3252A363}"/>
          </ac:spMkLst>
        </pc:spChg>
        <pc:spChg chg="add del mod">
          <ac:chgData name="nguyenthanhloi3001@outlook.com" userId="1a718578e90bf498" providerId="LiveId" clId="{300E8217-0189-4E0C-A822-5A73B965562B}" dt="2022-08-15T11:01:02.597" v="6109" actId="478"/>
          <ac:spMkLst>
            <pc:docMk/>
            <pc:sldMk cId="3489176516" sldId="323"/>
            <ac:spMk id="17" creationId="{9A09157A-CFAA-56E0-5962-C0392AD112E2}"/>
          </ac:spMkLst>
        </pc:spChg>
        <pc:spChg chg="del">
          <ac:chgData name="nguyenthanhloi3001@outlook.com" userId="1a718578e90bf498" providerId="LiveId" clId="{300E8217-0189-4E0C-A822-5A73B965562B}" dt="2022-08-10T03:07:55.235" v="1745" actId="478"/>
          <ac:spMkLst>
            <pc:docMk/>
            <pc:sldMk cId="3489176516" sldId="323"/>
            <ac:spMk id="17" creationId="{C6B2922A-6A58-7C8B-E412-989B596C931F}"/>
          </ac:spMkLst>
        </pc:spChg>
        <pc:spChg chg="add del mod">
          <ac:chgData name="nguyenthanhloi3001@outlook.com" userId="1a718578e90bf498" providerId="LiveId" clId="{300E8217-0189-4E0C-A822-5A73B965562B}" dt="2022-08-15T11:00:28.728" v="6095" actId="478"/>
          <ac:spMkLst>
            <pc:docMk/>
            <pc:sldMk cId="3489176516" sldId="323"/>
            <ac:spMk id="19" creationId="{C064EACB-7B26-8D79-F7CD-658706B3D943}"/>
          </ac:spMkLst>
        </pc:spChg>
        <pc:spChg chg="add del mod">
          <ac:chgData name="nguyenthanhloi3001@outlook.com" userId="1a718578e90bf498" providerId="LiveId" clId="{300E8217-0189-4E0C-A822-5A73B965562B}" dt="2022-08-15T11:01:03.260" v="6110" actId="478"/>
          <ac:spMkLst>
            <pc:docMk/>
            <pc:sldMk cId="3489176516" sldId="323"/>
            <ac:spMk id="20" creationId="{99B8EC1D-5CE2-4826-009B-06F66FC7BFAE}"/>
          </ac:spMkLst>
        </pc:spChg>
        <pc:spChg chg="add del mod">
          <ac:chgData name="nguyenthanhloi3001@outlook.com" userId="1a718578e90bf498" providerId="LiveId" clId="{300E8217-0189-4E0C-A822-5A73B965562B}" dt="2022-08-10T03:07:51.182" v="1742" actId="478"/>
          <ac:spMkLst>
            <pc:docMk/>
            <pc:sldMk cId="3489176516" sldId="323"/>
            <ac:spMk id="20" creationId="{C0CC0658-FFDA-E0DE-4E6F-23102ACA55E1}"/>
          </ac:spMkLst>
        </pc:spChg>
        <pc:spChg chg="add del mod">
          <ac:chgData name="nguyenthanhloi3001@outlook.com" userId="1a718578e90bf498" providerId="LiveId" clId="{300E8217-0189-4E0C-A822-5A73B965562B}" dt="2022-08-15T11:01:00.980" v="6107" actId="478"/>
          <ac:spMkLst>
            <pc:docMk/>
            <pc:sldMk cId="3489176516" sldId="323"/>
            <ac:spMk id="21" creationId="{CD622B03-DADF-507A-8A9C-BC12ABD7553E}"/>
          </ac:spMkLst>
        </pc:spChg>
        <pc:spChg chg="add del mod">
          <ac:chgData name="nguyenthanhloi3001@outlook.com" userId="1a718578e90bf498" providerId="LiveId" clId="{300E8217-0189-4E0C-A822-5A73B965562B}" dt="2022-08-15T11:01:01.796" v="6108" actId="478"/>
          <ac:spMkLst>
            <pc:docMk/>
            <pc:sldMk cId="3489176516" sldId="323"/>
            <ac:spMk id="22" creationId="{C60B3211-C5E5-7F30-9191-700FD758367A}"/>
          </ac:spMkLst>
        </pc:spChg>
        <pc:spChg chg="add mod">
          <ac:chgData name="nguyenthanhloi3001@outlook.com" userId="1a718578e90bf498" providerId="LiveId" clId="{300E8217-0189-4E0C-A822-5A73B965562B}" dt="2022-08-15T11:04:16.171" v="6132" actId="1076"/>
          <ac:spMkLst>
            <pc:docMk/>
            <pc:sldMk cId="3489176516" sldId="323"/>
            <ac:spMk id="23" creationId="{CEB1FC2A-E315-61C5-FA2E-606563D04B0A}"/>
          </ac:spMkLst>
        </pc:spChg>
        <pc:spChg chg="add del mod">
          <ac:chgData name="nguyenthanhloi3001@outlook.com" userId="1a718578e90bf498" providerId="LiveId" clId="{300E8217-0189-4E0C-A822-5A73B965562B}" dt="2022-08-15T11:00:43.335" v="6104" actId="478"/>
          <ac:spMkLst>
            <pc:docMk/>
            <pc:sldMk cId="3489176516" sldId="323"/>
            <ac:spMk id="27" creationId="{7FF8F8B4-B337-AC29-1DBA-F974E9C584C6}"/>
          </ac:spMkLst>
        </pc:spChg>
        <pc:spChg chg="add mod">
          <ac:chgData name="nguyenthanhloi3001@outlook.com" userId="1a718578e90bf498" providerId="LiveId" clId="{300E8217-0189-4E0C-A822-5A73B965562B}" dt="2022-08-15T11:01:18.792" v="6113"/>
          <ac:spMkLst>
            <pc:docMk/>
            <pc:sldMk cId="3489176516" sldId="323"/>
            <ac:spMk id="30" creationId="{34B0761A-026F-9659-FA45-49E5C44B0417}"/>
          </ac:spMkLst>
        </pc:spChg>
        <pc:picChg chg="add del mod">
          <ac:chgData name="nguyenthanhloi3001@outlook.com" userId="1a718578e90bf498" providerId="LiveId" clId="{300E8217-0189-4E0C-A822-5A73B965562B}" dt="2022-08-15T11:00:39.957" v="6101" actId="478"/>
          <ac:picMkLst>
            <pc:docMk/>
            <pc:sldMk cId="3489176516" sldId="323"/>
            <ac:picMk id="8" creationId="{9134D8CE-B7BE-46F5-C69A-1AC2274521C9}"/>
          </ac:picMkLst>
        </pc:picChg>
        <pc:picChg chg="add del mod">
          <ac:chgData name="nguyenthanhloi3001@outlook.com" userId="1a718578e90bf498" providerId="LiveId" clId="{300E8217-0189-4E0C-A822-5A73B965562B}" dt="2022-08-15T11:00:39.104" v="6100" actId="478"/>
          <ac:picMkLst>
            <pc:docMk/>
            <pc:sldMk cId="3489176516" sldId="323"/>
            <ac:picMk id="9" creationId="{E1E55BEA-D5E4-F180-4254-6D98E3AFFA30}"/>
          </ac:picMkLst>
        </pc:picChg>
        <pc:picChg chg="del mod">
          <ac:chgData name="nguyenthanhloi3001@outlook.com" userId="1a718578e90bf498" providerId="LiveId" clId="{300E8217-0189-4E0C-A822-5A73B965562B}" dt="2022-08-15T11:00:41.455" v="6103" actId="478"/>
          <ac:picMkLst>
            <pc:docMk/>
            <pc:sldMk cId="3489176516" sldId="323"/>
            <ac:picMk id="15" creationId="{B7470E69-781F-56DD-2B64-F06F25136D87}"/>
          </ac:picMkLst>
        </pc:picChg>
        <pc:picChg chg="del mod">
          <ac:chgData name="nguyenthanhloi3001@outlook.com" userId="1a718578e90bf498" providerId="LiveId" clId="{300E8217-0189-4E0C-A822-5A73B965562B}" dt="2022-08-15T11:00:40.441" v="6102" actId="478"/>
          <ac:picMkLst>
            <pc:docMk/>
            <pc:sldMk cId="3489176516" sldId="323"/>
            <ac:picMk id="18" creationId="{270BA6FF-2442-F4B4-84CE-5ADA74D1951B}"/>
          </ac:picMkLst>
        </pc:picChg>
        <pc:picChg chg="add mod">
          <ac:chgData name="nguyenthanhloi3001@outlook.com" userId="1a718578e90bf498" providerId="LiveId" clId="{300E8217-0189-4E0C-A822-5A73B965562B}" dt="2022-08-15T11:02:46.378" v="6127" actId="14100"/>
          <ac:picMkLst>
            <pc:docMk/>
            <pc:sldMk cId="3489176516" sldId="323"/>
            <ac:picMk id="24" creationId="{2A26F45D-A797-8C43-B1AB-C4C55FE0B0D7}"/>
          </ac:picMkLst>
        </pc:picChg>
        <pc:picChg chg="add mod">
          <ac:chgData name="nguyenthanhloi3001@outlook.com" userId="1a718578e90bf498" providerId="LiveId" clId="{300E8217-0189-4E0C-A822-5A73B965562B}" dt="2022-08-15T15:07:20.617" v="7546" actId="14100"/>
          <ac:picMkLst>
            <pc:docMk/>
            <pc:sldMk cId="3489176516" sldId="323"/>
            <ac:picMk id="25" creationId="{B57D9C3D-94E6-DD0C-A24D-2756F24178D7}"/>
          </ac:picMkLst>
        </pc:picChg>
        <pc:picChg chg="add mod">
          <ac:chgData name="nguyenthanhloi3001@outlook.com" userId="1a718578e90bf498" providerId="LiveId" clId="{300E8217-0189-4E0C-A822-5A73B965562B}" dt="2022-08-15T11:01:18.792" v="6113"/>
          <ac:picMkLst>
            <pc:docMk/>
            <pc:sldMk cId="3489176516" sldId="323"/>
            <ac:picMk id="28" creationId="{C941D5F1-9465-5A13-9C73-AC2BFE8BB2E6}"/>
          </ac:picMkLst>
        </pc:picChg>
        <pc:picChg chg="add mod">
          <ac:chgData name="nguyenthanhloi3001@outlook.com" userId="1a718578e90bf498" providerId="LiveId" clId="{300E8217-0189-4E0C-A822-5A73B965562B}" dt="2022-08-15T11:01:18.792" v="6113"/>
          <ac:picMkLst>
            <pc:docMk/>
            <pc:sldMk cId="3489176516" sldId="323"/>
            <ac:picMk id="29" creationId="{D71B4CE8-4D7A-4210-B354-4AC6F870C7B9}"/>
          </ac:picMkLst>
        </pc:picChg>
        <pc:picChg chg="add del mod">
          <ac:chgData name="nguyenthanhloi3001@outlook.com" userId="1a718578e90bf498" providerId="LiveId" clId="{300E8217-0189-4E0C-A822-5A73B965562B}" dt="2022-08-15T11:02:21.264" v="6122" actId="478"/>
          <ac:picMkLst>
            <pc:docMk/>
            <pc:sldMk cId="3489176516" sldId="323"/>
            <ac:picMk id="32" creationId="{8596B3E5-EE81-D75A-6FE9-7B479A5BDA3C}"/>
          </ac:picMkLst>
        </pc:picChg>
        <pc:cxnChg chg="add mod">
          <ac:chgData name="nguyenthanhloi3001@outlook.com" userId="1a718578e90bf498" providerId="LiveId" clId="{300E8217-0189-4E0C-A822-5A73B965562B}" dt="2022-08-15T11:01:18.792" v="6113"/>
          <ac:cxnSpMkLst>
            <pc:docMk/>
            <pc:sldMk cId="3489176516" sldId="323"/>
            <ac:cxnSpMk id="31" creationId="{B6A55DAA-2D26-2D84-4522-A4F5A833A5D1}"/>
          </ac:cxnSpMkLst>
        </pc:cxnChg>
      </pc:sldChg>
      <pc:sldChg chg="addSp delSp modSp mod">
        <pc:chgData name="nguyenthanhloi3001@outlook.com" userId="1a718578e90bf498" providerId="LiveId" clId="{300E8217-0189-4E0C-A822-5A73B965562B}" dt="2022-08-10T02:27:24.943" v="1018"/>
        <pc:sldMkLst>
          <pc:docMk/>
          <pc:sldMk cId="3105586518" sldId="324"/>
        </pc:sldMkLst>
        <pc:spChg chg="del">
          <ac:chgData name="nguyenthanhloi3001@outlook.com" userId="1a718578e90bf498" providerId="LiveId" clId="{300E8217-0189-4E0C-A822-5A73B965562B}" dt="2022-08-10T02:26:27.142" v="1007" actId="478"/>
          <ac:spMkLst>
            <pc:docMk/>
            <pc:sldMk cId="3105586518" sldId="324"/>
            <ac:spMk id="5" creationId="{8491F0DC-3270-1FD1-F68E-22BBEDBBED30}"/>
          </ac:spMkLst>
        </pc:spChg>
        <pc:spChg chg="del">
          <ac:chgData name="nguyenthanhloi3001@outlook.com" userId="1a718578e90bf498" providerId="LiveId" clId="{300E8217-0189-4E0C-A822-5A73B965562B}" dt="2022-08-10T02:26:26.651" v="1006" actId="478"/>
          <ac:spMkLst>
            <pc:docMk/>
            <pc:sldMk cId="3105586518" sldId="324"/>
            <ac:spMk id="6" creationId="{207E00F5-514C-A7CA-0C81-733EF9286C96}"/>
          </ac:spMkLst>
        </pc:spChg>
        <pc:spChg chg="del">
          <ac:chgData name="nguyenthanhloi3001@outlook.com" userId="1a718578e90bf498" providerId="LiveId" clId="{300E8217-0189-4E0C-A822-5A73B965562B}" dt="2022-08-10T02:26:25.934" v="1005" actId="478"/>
          <ac:spMkLst>
            <pc:docMk/>
            <pc:sldMk cId="3105586518" sldId="324"/>
            <ac:spMk id="7" creationId="{675941D1-B576-6F96-A301-0CFD299D61BE}"/>
          </ac:spMkLst>
        </pc:spChg>
        <pc:spChg chg="del">
          <ac:chgData name="nguyenthanhloi3001@outlook.com" userId="1a718578e90bf498" providerId="LiveId" clId="{300E8217-0189-4E0C-A822-5A73B965562B}" dt="2022-08-10T02:26:25.425" v="1004" actId="478"/>
          <ac:spMkLst>
            <pc:docMk/>
            <pc:sldMk cId="3105586518" sldId="324"/>
            <ac:spMk id="9" creationId="{6DFFBBB6-ABD3-1F1B-51CA-5AD4EFF0ED1B}"/>
          </ac:spMkLst>
        </pc:spChg>
        <pc:spChg chg="del mod">
          <ac:chgData name="nguyenthanhloi3001@outlook.com" userId="1a718578e90bf498" providerId="LiveId" clId="{300E8217-0189-4E0C-A822-5A73B965562B}" dt="2022-08-10T02:26:23.857" v="1003" actId="478"/>
          <ac:spMkLst>
            <pc:docMk/>
            <pc:sldMk cId="3105586518" sldId="324"/>
            <ac:spMk id="10" creationId="{4773E9D7-4D16-46EE-4850-3C168C9D9AB4}"/>
          </ac:spMkLst>
        </pc:spChg>
        <pc:spChg chg="del">
          <ac:chgData name="nguyenthanhloi3001@outlook.com" userId="1a718578e90bf498" providerId="LiveId" clId="{300E8217-0189-4E0C-A822-5A73B965562B}" dt="2022-08-10T02:26:22.442" v="1001" actId="478"/>
          <ac:spMkLst>
            <pc:docMk/>
            <pc:sldMk cId="3105586518" sldId="324"/>
            <ac:spMk id="11" creationId="{ABFEF43E-08B4-184E-C7C1-6CE140D3BADD}"/>
          </ac:spMkLst>
        </pc:spChg>
        <pc:spChg chg="del">
          <ac:chgData name="nguyenthanhloi3001@outlook.com" userId="1a718578e90bf498" providerId="LiveId" clId="{300E8217-0189-4E0C-A822-5A73B965562B}" dt="2022-08-10T02:26:21.908" v="1000" actId="478"/>
          <ac:spMkLst>
            <pc:docMk/>
            <pc:sldMk cId="3105586518" sldId="324"/>
            <ac:spMk id="12" creationId="{B1C38827-69CA-C930-F4A1-7AD59575E5D3}"/>
          </ac:spMkLst>
        </pc:spChg>
        <pc:spChg chg="add del mod">
          <ac:chgData name="nguyenthanhloi3001@outlook.com" userId="1a718578e90bf498" providerId="LiveId" clId="{300E8217-0189-4E0C-A822-5A73B965562B}" dt="2022-08-10T02:26:35.952" v="1010"/>
          <ac:spMkLst>
            <pc:docMk/>
            <pc:sldMk cId="3105586518" sldId="324"/>
            <ac:spMk id="15" creationId="{6122D692-7334-AF1E-279D-7AF5FC931823}"/>
          </ac:spMkLst>
        </pc:spChg>
        <pc:spChg chg="add mod">
          <ac:chgData name="nguyenthanhloi3001@outlook.com" userId="1a718578e90bf498" providerId="LiveId" clId="{300E8217-0189-4E0C-A822-5A73B965562B}" dt="2022-08-10T02:26:46.109" v="1012"/>
          <ac:spMkLst>
            <pc:docMk/>
            <pc:sldMk cId="3105586518" sldId="324"/>
            <ac:spMk id="16" creationId="{CCB1FBB8-1592-84BE-9325-069208E0DE50}"/>
          </ac:spMkLst>
        </pc:spChg>
        <pc:spChg chg="add mod">
          <ac:chgData name="nguyenthanhloi3001@outlook.com" userId="1a718578e90bf498" providerId="LiveId" clId="{300E8217-0189-4E0C-A822-5A73B965562B}" dt="2022-08-10T02:26:55.806" v="1014"/>
          <ac:spMkLst>
            <pc:docMk/>
            <pc:sldMk cId="3105586518" sldId="324"/>
            <ac:spMk id="17" creationId="{C2036ECC-49E2-6D49-948C-6216EE90A433}"/>
          </ac:spMkLst>
        </pc:spChg>
        <pc:spChg chg="add mod">
          <ac:chgData name="nguyenthanhloi3001@outlook.com" userId="1a718578e90bf498" providerId="LiveId" clId="{300E8217-0189-4E0C-A822-5A73B965562B}" dt="2022-08-10T02:27:01.824" v="1015"/>
          <ac:spMkLst>
            <pc:docMk/>
            <pc:sldMk cId="3105586518" sldId="324"/>
            <ac:spMk id="18" creationId="{383E5068-CF60-D7D9-D1F9-76C044C7BF05}"/>
          </ac:spMkLst>
        </pc:spChg>
        <pc:spChg chg="add mod">
          <ac:chgData name="nguyenthanhloi3001@outlook.com" userId="1a718578e90bf498" providerId="LiveId" clId="{300E8217-0189-4E0C-A822-5A73B965562B}" dt="2022-08-10T02:27:07.008" v="1016"/>
          <ac:spMkLst>
            <pc:docMk/>
            <pc:sldMk cId="3105586518" sldId="324"/>
            <ac:spMk id="19" creationId="{9DBA0C95-8C6F-0BEE-D7F2-629A75674E5E}"/>
          </ac:spMkLst>
        </pc:spChg>
        <pc:spChg chg="add mod">
          <ac:chgData name="nguyenthanhloi3001@outlook.com" userId="1a718578e90bf498" providerId="LiveId" clId="{300E8217-0189-4E0C-A822-5A73B965562B}" dt="2022-08-10T02:27:12.203" v="1017"/>
          <ac:spMkLst>
            <pc:docMk/>
            <pc:sldMk cId="3105586518" sldId="324"/>
            <ac:spMk id="20" creationId="{ADF72994-F56C-7E4B-43CD-9B780E5C24AC}"/>
          </ac:spMkLst>
        </pc:spChg>
        <pc:spChg chg="add mod">
          <ac:chgData name="nguyenthanhloi3001@outlook.com" userId="1a718578e90bf498" providerId="LiveId" clId="{300E8217-0189-4E0C-A822-5A73B965562B}" dt="2022-08-10T02:27:24.943" v="1018"/>
          <ac:spMkLst>
            <pc:docMk/>
            <pc:sldMk cId="3105586518" sldId="324"/>
            <ac:spMk id="21" creationId="{1D390844-D8E0-A34D-B79C-2A11C6C39B81}"/>
          </ac:spMkLst>
        </pc:spChg>
      </pc:sldChg>
      <pc:sldChg chg="addSp delSp modSp add del mod">
        <pc:chgData name="nguyenthanhloi3001@outlook.com" userId="1a718578e90bf498" providerId="LiveId" clId="{300E8217-0189-4E0C-A822-5A73B965562B}" dt="2022-08-15T09:24:36.773" v="5920" actId="47"/>
        <pc:sldMkLst>
          <pc:docMk/>
          <pc:sldMk cId="237476978" sldId="325"/>
        </pc:sldMkLst>
        <pc:spChg chg="mod">
          <ac:chgData name="nguyenthanhloi3001@outlook.com" userId="1a718578e90bf498" providerId="LiveId" clId="{300E8217-0189-4E0C-A822-5A73B965562B}" dt="2022-08-10T02:26:52.373" v="1013" actId="1076"/>
          <ac:spMkLst>
            <pc:docMk/>
            <pc:sldMk cId="237476978" sldId="325"/>
            <ac:spMk id="5" creationId="{D78AA8AF-1071-E3DD-9189-61A1E12CBB01}"/>
          </ac:spMkLst>
        </pc:spChg>
        <pc:spChg chg="mod">
          <ac:chgData name="nguyenthanhloi3001@outlook.com" userId="1a718578e90bf498" providerId="LiveId" clId="{300E8217-0189-4E0C-A822-5A73B965562B}" dt="2022-08-10T02:24:11.814" v="980" actId="14100"/>
          <ac:spMkLst>
            <pc:docMk/>
            <pc:sldMk cId="237476978" sldId="325"/>
            <ac:spMk id="6" creationId="{1E28E593-8C2A-F06D-2943-12D8D9F89AB8}"/>
          </ac:spMkLst>
        </pc:spChg>
        <pc:spChg chg="del">
          <ac:chgData name="nguyenthanhloi3001@outlook.com" userId="1a718578e90bf498" providerId="LiveId" clId="{300E8217-0189-4E0C-A822-5A73B965562B}" dt="2022-08-10T02:23:06.559" v="965" actId="478"/>
          <ac:spMkLst>
            <pc:docMk/>
            <pc:sldMk cId="237476978" sldId="325"/>
            <ac:spMk id="7" creationId="{07F2E289-9633-382C-69B1-2B547B5C0889}"/>
          </ac:spMkLst>
        </pc:spChg>
        <pc:spChg chg="del">
          <ac:chgData name="nguyenthanhloi3001@outlook.com" userId="1a718578e90bf498" providerId="LiveId" clId="{300E8217-0189-4E0C-A822-5A73B965562B}" dt="2022-08-10T02:23:08.398" v="966" actId="478"/>
          <ac:spMkLst>
            <pc:docMk/>
            <pc:sldMk cId="237476978" sldId="325"/>
            <ac:spMk id="8" creationId="{92684EDA-7F00-1B1C-928D-ED068247DACF}"/>
          </ac:spMkLst>
        </pc:spChg>
        <pc:spChg chg="mod">
          <ac:chgData name="nguyenthanhloi3001@outlook.com" userId="1a718578e90bf498" providerId="LiveId" clId="{300E8217-0189-4E0C-A822-5A73B965562B}" dt="2022-08-10T02:24:01.900" v="977" actId="14100"/>
          <ac:spMkLst>
            <pc:docMk/>
            <pc:sldMk cId="237476978" sldId="325"/>
            <ac:spMk id="9" creationId="{9593564C-ECFA-6326-DFB8-55F6AAFA700D}"/>
          </ac:spMkLst>
        </pc:spChg>
        <pc:spChg chg="mod">
          <ac:chgData name="nguyenthanhloi3001@outlook.com" userId="1a718578e90bf498" providerId="LiveId" clId="{300E8217-0189-4E0C-A822-5A73B965562B}" dt="2022-08-10T02:23:50.645" v="973" actId="14100"/>
          <ac:spMkLst>
            <pc:docMk/>
            <pc:sldMk cId="237476978" sldId="325"/>
            <ac:spMk id="10" creationId="{9ADF93EC-386A-0AFA-74C3-40A4F649379F}"/>
          </ac:spMkLst>
        </pc:spChg>
        <pc:spChg chg="del">
          <ac:chgData name="nguyenthanhloi3001@outlook.com" userId="1a718578e90bf498" providerId="LiveId" clId="{300E8217-0189-4E0C-A822-5A73B965562B}" dt="2022-08-10T02:23:22.180" v="968" actId="478"/>
          <ac:spMkLst>
            <pc:docMk/>
            <pc:sldMk cId="237476978" sldId="325"/>
            <ac:spMk id="11" creationId="{467C6B68-5BBC-A625-AF48-10DEB3E1282F}"/>
          </ac:spMkLst>
        </pc:spChg>
        <pc:spChg chg="mod">
          <ac:chgData name="nguyenthanhloi3001@outlook.com" userId="1a718578e90bf498" providerId="LiveId" clId="{300E8217-0189-4E0C-A822-5A73B965562B}" dt="2022-08-10T02:26:41.484" v="1011" actId="1076"/>
          <ac:spMkLst>
            <pc:docMk/>
            <pc:sldMk cId="237476978" sldId="325"/>
            <ac:spMk id="12" creationId="{B0B57646-F1F4-BCA2-2645-2E002F8BB263}"/>
          </ac:spMkLst>
        </pc:spChg>
        <pc:spChg chg="del">
          <ac:chgData name="nguyenthanhloi3001@outlook.com" userId="1a718578e90bf498" providerId="LiveId" clId="{300E8217-0189-4E0C-A822-5A73B965562B}" dt="2022-08-15T08:56:57.669" v="5851" actId="478"/>
          <ac:spMkLst>
            <pc:docMk/>
            <pc:sldMk cId="237476978" sldId="325"/>
            <ac:spMk id="15" creationId="{FF18ABBE-A26C-B4F5-762F-B61497235C84}"/>
          </ac:spMkLst>
        </pc:spChg>
        <pc:spChg chg="del mod">
          <ac:chgData name="nguyenthanhloi3001@outlook.com" userId="1a718578e90bf498" providerId="LiveId" clId="{300E8217-0189-4E0C-A822-5A73B965562B}" dt="2022-08-15T08:56:59.420" v="5853" actId="478"/>
          <ac:spMkLst>
            <pc:docMk/>
            <pc:sldMk cId="237476978" sldId="325"/>
            <ac:spMk id="16" creationId="{DB3CFAFB-C4B4-ED72-AF76-FF7772F94D5F}"/>
          </ac:spMkLst>
        </pc:spChg>
        <pc:spChg chg="del mod">
          <ac:chgData name="nguyenthanhloi3001@outlook.com" userId="1a718578e90bf498" providerId="LiveId" clId="{300E8217-0189-4E0C-A822-5A73B965562B}" dt="2022-08-15T08:57:00.656" v="5854" actId="478"/>
          <ac:spMkLst>
            <pc:docMk/>
            <pc:sldMk cId="237476978" sldId="325"/>
            <ac:spMk id="17" creationId="{94EB226F-1CC0-1073-0811-20CB3DB52E90}"/>
          </ac:spMkLst>
        </pc:spChg>
        <pc:spChg chg="del mod">
          <ac:chgData name="nguyenthanhloi3001@outlook.com" userId="1a718578e90bf498" providerId="LiveId" clId="{300E8217-0189-4E0C-A822-5A73B965562B}" dt="2022-08-15T08:57:01.933" v="5855" actId="478"/>
          <ac:spMkLst>
            <pc:docMk/>
            <pc:sldMk cId="237476978" sldId="325"/>
            <ac:spMk id="18" creationId="{D832030A-0AD0-D0E4-04EB-D0B60BC2CDFD}"/>
          </ac:spMkLst>
        </pc:spChg>
        <pc:spChg chg="add mod">
          <ac:chgData name="nguyenthanhloi3001@outlook.com" userId="1a718578e90bf498" providerId="LiveId" clId="{300E8217-0189-4E0C-A822-5A73B965562B}" dt="2022-08-10T02:24:04.710" v="978" actId="1076"/>
          <ac:spMkLst>
            <pc:docMk/>
            <pc:sldMk cId="237476978" sldId="325"/>
            <ac:spMk id="19" creationId="{35BADD32-F50F-3F42-768D-1544F0CA466C}"/>
          </ac:spMkLst>
        </pc:spChg>
        <pc:spChg chg="add mod">
          <ac:chgData name="nguyenthanhloi3001@outlook.com" userId="1a718578e90bf498" providerId="LiveId" clId="{300E8217-0189-4E0C-A822-5A73B965562B}" dt="2022-08-10T02:23:58.796" v="976" actId="1076"/>
          <ac:spMkLst>
            <pc:docMk/>
            <pc:sldMk cId="237476978" sldId="325"/>
            <ac:spMk id="20" creationId="{BCB470DA-4FBC-720D-FE75-05BF40592237}"/>
          </ac:spMkLst>
        </pc:spChg>
        <pc:picChg chg="add mod">
          <ac:chgData name="nguyenthanhloi3001@outlook.com" userId="1a718578e90bf498" providerId="LiveId" clId="{300E8217-0189-4E0C-A822-5A73B965562B}" dt="2022-08-15T08:57:06.734" v="5858" actId="1076"/>
          <ac:picMkLst>
            <pc:docMk/>
            <pc:sldMk cId="237476978" sldId="325"/>
            <ac:picMk id="3" creationId="{69F13929-4788-0E6C-A831-13E802FF8C6B}"/>
          </ac:picMkLst>
        </pc:picChg>
        <pc:picChg chg="mod">
          <ac:chgData name="nguyenthanhloi3001@outlook.com" userId="1a718578e90bf498" providerId="LiveId" clId="{300E8217-0189-4E0C-A822-5A73B965562B}" dt="2022-08-15T08:57:08.609" v="5859" actId="1076"/>
          <ac:picMkLst>
            <pc:docMk/>
            <pc:sldMk cId="237476978" sldId="325"/>
            <ac:picMk id="13" creationId="{646CC70D-BEF0-A2A5-7DA9-2BA8604BA067}"/>
          </ac:picMkLst>
        </pc:picChg>
        <pc:picChg chg="mod">
          <ac:chgData name="nguyenthanhloi3001@outlook.com" userId="1a718578e90bf498" providerId="LiveId" clId="{300E8217-0189-4E0C-A822-5A73B965562B}" dt="2022-08-10T03:31:09.786" v="1818" actId="14100"/>
          <ac:picMkLst>
            <pc:docMk/>
            <pc:sldMk cId="237476978" sldId="325"/>
            <ac:picMk id="14" creationId="{25E6CC7B-FE51-4AEB-2DB5-F859D2906D87}"/>
          </ac:picMkLst>
        </pc:picChg>
      </pc:sldChg>
      <pc:sldChg chg="addSp delSp modSp mod">
        <pc:chgData name="nguyenthanhloi3001@outlook.com" userId="1a718578e90bf498" providerId="LiveId" clId="{300E8217-0189-4E0C-A822-5A73B965562B}" dt="2022-08-15T11:06:22.218" v="6168" actId="1076"/>
        <pc:sldMkLst>
          <pc:docMk/>
          <pc:sldMk cId="4257060099" sldId="326"/>
        </pc:sldMkLst>
        <pc:spChg chg="add del">
          <ac:chgData name="nguyenthanhloi3001@outlook.com" userId="1a718578e90bf498" providerId="LiveId" clId="{300E8217-0189-4E0C-A822-5A73B965562B}" dt="2022-08-14T09:59:00.747" v="4350" actId="478"/>
          <ac:spMkLst>
            <pc:docMk/>
            <pc:sldMk cId="4257060099" sldId="326"/>
            <ac:spMk id="2" creationId="{C4D1DDFB-13D8-C818-17C1-BCB684DBF7EB}"/>
          </ac:spMkLst>
        </pc:spChg>
        <pc:spChg chg="del">
          <ac:chgData name="nguyenthanhloi3001@outlook.com" userId="1a718578e90bf498" providerId="LiveId" clId="{300E8217-0189-4E0C-A822-5A73B965562B}" dt="2022-08-10T02:27:35.411" v="1027" actId="478"/>
          <ac:spMkLst>
            <pc:docMk/>
            <pc:sldMk cId="4257060099" sldId="326"/>
            <ac:spMk id="5" creationId="{E494A2B7-B46F-446A-40AA-D90229BE08BC}"/>
          </ac:spMkLst>
        </pc:spChg>
        <pc:spChg chg="del">
          <ac:chgData name="nguyenthanhloi3001@outlook.com" userId="1a718578e90bf498" providerId="LiveId" clId="{300E8217-0189-4E0C-A822-5A73B965562B}" dt="2022-08-10T02:27:34.835" v="1026" actId="478"/>
          <ac:spMkLst>
            <pc:docMk/>
            <pc:sldMk cId="4257060099" sldId="326"/>
            <ac:spMk id="6" creationId="{C0C79A2F-7372-32BE-0B21-E06D64414088}"/>
          </ac:spMkLst>
        </pc:spChg>
        <pc:spChg chg="add mod">
          <ac:chgData name="nguyenthanhloi3001@outlook.com" userId="1a718578e90bf498" providerId="LiveId" clId="{300E8217-0189-4E0C-A822-5A73B965562B}" dt="2022-08-15T11:06:05.233" v="6164"/>
          <ac:spMkLst>
            <pc:docMk/>
            <pc:sldMk cId="4257060099" sldId="326"/>
            <ac:spMk id="6" creationId="{EC4445D9-66F7-E61F-1AB9-156AB5BBCB89}"/>
          </ac:spMkLst>
        </pc:spChg>
        <pc:spChg chg="del">
          <ac:chgData name="nguyenthanhloi3001@outlook.com" userId="1a718578e90bf498" providerId="LiveId" clId="{300E8217-0189-4E0C-A822-5A73B965562B}" dt="2022-08-10T02:27:34.157" v="1025" actId="478"/>
          <ac:spMkLst>
            <pc:docMk/>
            <pc:sldMk cId="4257060099" sldId="326"/>
            <ac:spMk id="7" creationId="{20E729B1-BF3D-0D1C-E8AA-09F2A805064A}"/>
          </ac:spMkLst>
        </pc:spChg>
        <pc:spChg chg="del">
          <ac:chgData name="nguyenthanhloi3001@outlook.com" userId="1a718578e90bf498" providerId="LiveId" clId="{300E8217-0189-4E0C-A822-5A73B965562B}" dt="2022-08-10T02:27:33.047" v="1024" actId="478"/>
          <ac:spMkLst>
            <pc:docMk/>
            <pc:sldMk cId="4257060099" sldId="326"/>
            <ac:spMk id="8" creationId="{277216F3-C810-861C-4583-3AA49A4A47B3}"/>
          </ac:spMkLst>
        </pc:spChg>
        <pc:spChg chg="del mod">
          <ac:chgData name="nguyenthanhloi3001@outlook.com" userId="1a718578e90bf498" providerId="LiveId" clId="{300E8217-0189-4E0C-A822-5A73B965562B}" dt="2022-08-10T02:27:30.857" v="1023" actId="478"/>
          <ac:spMkLst>
            <pc:docMk/>
            <pc:sldMk cId="4257060099" sldId="326"/>
            <ac:spMk id="9" creationId="{54964079-0812-E131-6A5E-96AAF552DCDC}"/>
          </ac:spMkLst>
        </pc:spChg>
        <pc:spChg chg="del mod">
          <ac:chgData name="nguyenthanhloi3001@outlook.com" userId="1a718578e90bf498" providerId="LiveId" clId="{300E8217-0189-4E0C-A822-5A73B965562B}" dt="2022-08-10T02:27:30.391" v="1021" actId="478"/>
          <ac:spMkLst>
            <pc:docMk/>
            <pc:sldMk cId="4257060099" sldId="326"/>
            <ac:spMk id="10" creationId="{00DF5039-099F-A1C3-3C46-85DAF5F2DBE4}"/>
          </ac:spMkLst>
        </pc:spChg>
        <pc:spChg chg="del">
          <ac:chgData name="nguyenthanhloi3001@outlook.com" userId="1a718578e90bf498" providerId="LiveId" clId="{300E8217-0189-4E0C-A822-5A73B965562B}" dt="2022-08-10T02:27:29.189" v="1019" actId="478"/>
          <ac:spMkLst>
            <pc:docMk/>
            <pc:sldMk cId="4257060099" sldId="326"/>
            <ac:spMk id="11" creationId="{401B3164-DFE2-7923-E15A-BB43E24BC9C0}"/>
          </ac:spMkLst>
        </pc:spChg>
        <pc:spChg chg="mod">
          <ac:chgData name="nguyenthanhloi3001@outlook.com" userId="1a718578e90bf498" providerId="LiveId" clId="{300E8217-0189-4E0C-A822-5A73B965562B}" dt="2022-08-15T11:06:22.218" v="6168" actId="1076"/>
          <ac:spMkLst>
            <pc:docMk/>
            <pc:sldMk cId="4257060099" sldId="326"/>
            <ac:spMk id="12" creationId="{52306690-87B9-AD42-EA7C-D7E247E73169}"/>
          </ac:spMkLst>
        </pc:spChg>
        <pc:spChg chg="add del mod">
          <ac:chgData name="nguyenthanhloi3001@outlook.com" userId="1a718578e90bf498" providerId="LiveId" clId="{300E8217-0189-4E0C-A822-5A73B965562B}" dt="2022-08-15T11:05:59.843" v="6158" actId="478"/>
          <ac:spMkLst>
            <pc:docMk/>
            <pc:sldMk cId="4257060099" sldId="326"/>
            <ac:spMk id="15" creationId="{B60D662F-3C33-F6E3-3BE5-F25C4F17935D}"/>
          </ac:spMkLst>
        </pc:spChg>
        <pc:spChg chg="add del mod">
          <ac:chgData name="nguyenthanhloi3001@outlook.com" userId="1a718578e90bf498" providerId="LiveId" clId="{300E8217-0189-4E0C-A822-5A73B965562B}" dt="2022-08-15T11:06:00.559" v="6159" actId="478"/>
          <ac:spMkLst>
            <pc:docMk/>
            <pc:sldMk cId="4257060099" sldId="326"/>
            <ac:spMk id="16" creationId="{7D9AB0A2-BA68-5EBA-B275-F7DAA8FC2232}"/>
          </ac:spMkLst>
        </pc:spChg>
        <pc:spChg chg="add del mod">
          <ac:chgData name="nguyenthanhloi3001@outlook.com" userId="1a718578e90bf498" providerId="LiveId" clId="{300E8217-0189-4E0C-A822-5A73B965562B}" dt="2022-08-15T11:06:01.887" v="6160" actId="478"/>
          <ac:spMkLst>
            <pc:docMk/>
            <pc:sldMk cId="4257060099" sldId="326"/>
            <ac:spMk id="17" creationId="{B6693A3B-E552-771C-C21A-7B04177B352A}"/>
          </ac:spMkLst>
        </pc:spChg>
        <pc:spChg chg="add del mod">
          <ac:chgData name="nguyenthanhloi3001@outlook.com" userId="1a718578e90bf498" providerId="LiveId" clId="{300E8217-0189-4E0C-A822-5A73B965562B}" dt="2022-08-15T11:06:02.779" v="6161" actId="478"/>
          <ac:spMkLst>
            <pc:docMk/>
            <pc:sldMk cId="4257060099" sldId="326"/>
            <ac:spMk id="18" creationId="{1A06EF11-3EED-7F6B-4380-6CAF5FD3E99C}"/>
          </ac:spMkLst>
        </pc:spChg>
        <pc:spChg chg="add del mod">
          <ac:chgData name="nguyenthanhloi3001@outlook.com" userId="1a718578e90bf498" providerId="LiveId" clId="{300E8217-0189-4E0C-A822-5A73B965562B}" dt="2022-08-10T02:28:06.415" v="1033"/>
          <ac:spMkLst>
            <pc:docMk/>
            <pc:sldMk cId="4257060099" sldId="326"/>
            <ac:spMk id="19" creationId="{3AD2FEC5-64D7-52C0-673F-EE039A72167F}"/>
          </ac:spMkLst>
        </pc:spChg>
        <pc:spChg chg="add del mod">
          <ac:chgData name="nguyenthanhloi3001@outlook.com" userId="1a718578e90bf498" providerId="LiveId" clId="{300E8217-0189-4E0C-A822-5A73B965562B}" dt="2022-08-15T11:06:03.414" v="6162" actId="478"/>
          <ac:spMkLst>
            <pc:docMk/>
            <pc:sldMk cId="4257060099" sldId="326"/>
            <ac:spMk id="20" creationId="{6F3D7F15-8B54-EE8D-88A7-8D2C3EEDFBCE}"/>
          </ac:spMkLst>
        </pc:spChg>
        <pc:spChg chg="add del mod">
          <ac:chgData name="nguyenthanhloi3001@outlook.com" userId="1a718578e90bf498" providerId="LiveId" clId="{300E8217-0189-4E0C-A822-5A73B965562B}" dt="2022-08-15T11:06:03.961" v="6163" actId="478"/>
          <ac:spMkLst>
            <pc:docMk/>
            <pc:sldMk cId="4257060099" sldId="326"/>
            <ac:spMk id="21" creationId="{02F8A88C-3B57-A4ED-9FF4-2A765139AE20}"/>
          </ac:spMkLst>
        </pc:spChg>
        <pc:picChg chg="add mod">
          <ac:chgData name="nguyenthanhloi3001@outlook.com" userId="1a718578e90bf498" providerId="LiveId" clId="{300E8217-0189-4E0C-A822-5A73B965562B}" dt="2022-08-15T11:06:14.475" v="6166" actId="1076"/>
          <ac:picMkLst>
            <pc:docMk/>
            <pc:sldMk cId="4257060099" sldId="326"/>
            <ac:picMk id="2" creationId="{B6B6CB19-9C8C-1BE4-1338-056118F3CCE9}"/>
          </ac:picMkLst>
        </pc:picChg>
        <pc:picChg chg="mod">
          <ac:chgData name="nguyenthanhloi3001@outlook.com" userId="1a718578e90bf498" providerId="LiveId" clId="{300E8217-0189-4E0C-A822-5A73B965562B}" dt="2022-08-15T11:06:11.453" v="6165" actId="14100"/>
          <ac:picMkLst>
            <pc:docMk/>
            <pc:sldMk cId="4257060099" sldId="326"/>
            <ac:picMk id="3" creationId="{3605C3A2-9924-62D0-8230-C11F001F6AA2}"/>
          </ac:picMkLst>
        </pc:picChg>
        <pc:picChg chg="add mod">
          <ac:chgData name="nguyenthanhloi3001@outlook.com" userId="1a718578e90bf498" providerId="LiveId" clId="{300E8217-0189-4E0C-A822-5A73B965562B}" dt="2022-08-15T11:06:05.233" v="6164"/>
          <ac:picMkLst>
            <pc:docMk/>
            <pc:sldMk cId="4257060099" sldId="326"/>
            <ac:picMk id="5" creationId="{EC9264FA-8FCB-4D13-5B3B-D852C5420E1D}"/>
          </ac:picMkLst>
        </pc:picChg>
        <pc:cxnChg chg="add mod">
          <ac:chgData name="nguyenthanhloi3001@outlook.com" userId="1a718578e90bf498" providerId="LiveId" clId="{300E8217-0189-4E0C-A822-5A73B965562B}" dt="2022-08-15T11:06:05.233" v="6164"/>
          <ac:cxnSpMkLst>
            <pc:docMk/>
            <pc:sldMk cId="4257060099" sldId="326"/>
            <ac:cxnSpMk id="7" creationId="{5244D36E-F1C5-E2DD-C1FE-67E8478D6D40}"/>
          </ac:cxnSpMkLst>
        </pc:cxnChg>
      </pc:sldChg>
      <pc:sldChg chg="addSp delSp modSp mod delAnim modAnim">
        <pc:chgData name="nguyenthanhloi3001@outlook.com" userId="1a718578e90bf498" providerId="LiveId" clId="{300E8217-0189-4E0C-A822-5A73B965562B}" dt="2022-08-15T14:16:34.657" v="6400" actId="14100"/>
        <pc:sldMkLst>
          <pc:docMk/>
          <pc:sldMk cId="654312085" sldId="327"/>
        </pc:sldMkLst>
        <pc:spChg chg="del">
          <ac:chgData name="nguyenthanhloi3001@outlook.com" userId="1a718578e90bf498" providerId="LiveId" clId="{300E8217-0189-4E0C-A822-5A73B965562B}" dt="2022-08-10T03:09:57.080" v="1752" actId="478"/>
          <ac:spMkLst>
            <pc:docMk/>
            <pc:sldMk cId="654312085" sldId="327"/>
            <ac:spMk id="3" creationId="{84CF48DA-34EF-DA05-23AA-63B8D6C5FDDC}"/>
          </ac:spMkLst>
        </pc:spChg>
        <pc:spChg chg="del">
          <ac:chgData name="nguyenthanhloi3001@outlook.com" userId="1a718578e90bf498" providerId="LiveId" clId="{300E8217-0189-4E0C-A822-5A73B965562B}" dt="2022-08-10T02:29:52.517" v="1052" actId="478"/>
          <ac:spMkLst>
            <pc:docMk/>
            <pc:sldMk cId="654312085" sldId="327"/>
            <ac:spMk id="5" creationId="{2E5F9469-775C-8E6F-04A6-A2243047A870}"/>
          </ac:spMkLst>
        </pc:spChg>
        <pc:spChg chg="del">
          <ac:chgData name="nguyenthanhloi3001@outlook.com" userId="1a718578e90bf498" providerId="LiveId" clId="{300E8217-0189-4E0C-A822-5A73B965562B}" dt="2022-08-10T02:29:55.533" v="1055" actId="478"/>
          <ac:spMkLst>
            <pc:docMk/>
            <pc:sldMk cId="654312085" sldId="327"/>
            <ac:spMk id="6" creationId="{B2980F1D-C891-0D37-90EB-7524D40BDAB3}"/>
          </ac:spMkLst>
        </pc:spChg>
        <pc:spChg chg="del">
          <ac:chgData name="nguyenthanhloi3001@outlook.com" userId="1a718578e90bf498" providerId="LiveId" clId="{300E8217-0189-4E0C-A822-5A73B965562B}" dt="2022-08-10T02:29:56.020" v="1056" actId="478"/>
          <ac:spMkLst>
            <pc:docMk/>
            <pc:sldMk cId="654312085" sldId="327"/>
            <ac:spMk id="7" creationId="{21C604D9-1672-DD23-3EE7-A1BCA8D57C80}"/>
          </ac:spMkLst>
        </pc:spChg>
        <pc:spChg chg="del mod">
          <ac:chgData name="nguyenthanhloi3001@outlook.com" userId="1a718578e90bf498" providerId="LiveId" clId="{300E8217-0189-4E0C-A822-5A73B965562B}" dt="2022-08-10T02:29:57.068" v="1057" actId="478"/>
          <ac:spMkLst>
            <pc:docMk/>
            <pc:sldMk cId="654312085" sldId="327"/>
            <ac:spMk id="8" creationId="{2582503A-651C-BBD4-2D86-CC9AED62B9AC}"/>
          </ac:spMkLst>
        </pc:spChg>
        <pc:spChg chg="del">
          <ac:chgData name="nguyenthanhloi3001@outlook.com" userId="1a718578e90bf498" providerId="LiveId" clId="{300E8217-0189-4E0C-A822-5A73B965562B}" dt="2022-08-10T02:29:57.635" v="1058" actId="478"/>
          <ac:spMkLst>
            <pc:docMk/>
            <pc:sldMk cId="654312085" sldId="327"/>
            <ac:spMk id="10" creationId="{2BCF06E1-5EA2-2576-5922-C8176D09A25B}"/>
          </ac:spMkLst>
        </pc:spChg>
        <pc:spChg chg="add del mod">
          <ac:chgData name="nguyenthanhloi3001@outlook.com" userId="1a718578e90bf498" providerId="LiveId" clId="{300E8217-0189-4E0C-A822-5A73B965562B}" dt="2022-08-15T11:12:01.893" v="6217" actId="478"/>
          <ac:spMkLst>
            <pc:docMk/>
            <pc:sldMk cId="654312085" sldId="327"/>
            <ac:spMk id="12" creationId="{228A8903-69A8-4DA1-A5A2-CCD2DEE0771E}"/>
          </ac:spMkLst>
        </pc:spChg>
        <pc:spChg chg="del mod">
          <ac:chgData name="nguyenthanhloi3001@outlook.com" userId="1a718578e90bf498" providerId="LiveId" clId="{300E8217-0189-4E0C-A822-5A73B965562B}" dt="2022-08-10T03:09:56.057" v="1751" actId="478"/>
          <ac:spMkLst>
            <pc:docMk/>
            <pc:sldMk cId="654312085" sldId="327"/>
            <ac:spMk id="13" creationId="{66F2C0F4-DAD3-2A59-9374-A1B2F08C7FC2}"/>
          </ac:spMkLst>
        </pc:spChg>
        <pc:spChg chg="del">
          <ac:chgData name="nguyenthanhloi3001@outlook.com" userId="1a718578e90bf498" providerId="LiveId" clId="{300E8217-0189-4E0C-A822-5A73B965562B}" dt="2022-08-10T02:29:58.254" v="1059" actId="478"/>
          <ac:spMkLst>
            <pc:docMk/>
            <pc:sldMk cId="654312085" sldId="327"/>
            <ac:spMk id="14" creationId="{43A45C27-BB09-E266-E5B2-7934056BE95F}"/>
          </ac:spMkLst>
        </pc:spChg>
        <pc:spChg chg="del">
          <ac:chgData name="nguyenthanhloi3001@outlook.com" userId="1a718578e90bf498" providerId="LiveId" clId="{300E8217-0189-4E0C-A822-5A73B965562B}" dt="2022-08-10T02:13:14.770" v="517" actId="478"/>
          <ac:spMkLst>
            <pc:docMk/>
            <pc:sldMk cId="654312085" sldId="327"/>
            <ac:spMk id="15" creationId="{74C5CA59-7D50-068F-6261-1A3E3CDF069B}"/>
          </ac:spMkLst>
        </pc:spChg>
        <pc:spChg chg="add del mod">
          <ac:chgData name="nguyenthanhloi3001@outlook.com" userId="1a718578e90bf498" providerId="LiveId" clId="{300E8217-0189-4E0C-A822-5A73B965562B}" dt="2022-08-15T11:12:02.255" v="6218" actId="478"/>
          <ac:spMkLst>
            <pc:docMk/>
            <pc:sldMk cId="654312085" sldId="327"/>
            <ac:spMk id="16" creationId="{5C172A5D-C535-8D3A-F75E-F12474B5F081}"/>
          </ac:spMkLst>
        </pc:spChg>
        <pc:spChg chg="add del mod">
          <ac:chgData name="nguyenthanhloi3001@outlook.com" userId="1a718578e90bf498" providerId="LiveId" clId="{300E8217-0189-4E0C-A822-5A73B965562B}" dt="2022-08-15T11:12:02.771" v="6219" actId="478"/>
          <ac:spMkLst>
            <pc:docMk/>
            <pc:sldMk cId="654312085" sldId="327"/>
            <ac:spMk id="17" creationId="{A439F6FB-3B25-AA7A-AE91-BE96EF487630}"/>
          </ac:spMkLst>
        </pc:spChg>
        <pc:spChg chg="add del mod">
          <ac:chgData name="nguyenthanhloi3001@outlook.com" userId="1a718578e90bf498" providerId="LiveId" clId="{300E8217-0189-4E0C-A822-5A73B965562B}" dt="2022-08-15T11:12:04.151" v="6220" actId="478"/>
          <ac:spMkLst>
            <pc:docMk/>
            <pc:sldMk cId="654312085" sldId="327"/>
            <ac:spMk id="18" creationId="{1A411760-DD6F-8DE8-BD85-6F71525643A3}"/>
          </ac:spMkLst>
        </pc:spChg>
        <pc:spChg chg="add del mod">
          <ac:chgData name="nguyenthanhloi3001@outlook.com" userId="1a718578e90bf498" providerId="LiveId" clId="{300E8217-0189-4E0C-A822-5A73B965562B}" dt="2022-08-15T11:12:04.755" v="6221" actId="478"/>
          <ac:spMkLst>
            <pc:docMk/>
            <pc:sldMk cId="654312085" sldId="327"/>
            <ac:spMk id="19" creationId="{82E651FA-D284-0389-6D37-80EE4F8C7E6E}"/>
          </ac:spMkLst>
        </pc:spChg>
        <pc:spChg chg="add del mod">
          <ac:chgData name="nguyenthanhloi3001@outlook.com" userId="1a718578e90bf498" providerId="LiveId" clId="{300E8217-0189-4E0C-A822-5A73B965562B}" dt="2022-08-15T11:12:05.395" v="6222" actId="478"/>
          <ac:spMkLst>
            <pc:docMk/>
            <pc:sldMk cId="654312085" sldId="327"/>
            <ac:spMk id="20" creationId="{4B7CDDC1-53B3-2078-B67D-59BB263A2715}"/>
          </ac:spMkLst>
        </pc:spChg>
        <pc:picChg chg="add del mod">
          <ac:chgData name="nguyenthanhloi3001@outlook.com" userId="1a718578e90bf498" providerId="LiveId" clId="{300E8217-0189-4E0C-A822-5A73B965562B}" dt="2022-08-15T14:15:49.294" v="6398" actId="478"/>
          <ac:picMkLst>
            <pc:docMk/>
            <pc:sldMk cId="654312085" sldId="327"/>
            <ac:picMk id="2" creationId="{47EA1E55-56D4-0FBD-FDAA-9BD54C0E72C7}"/>
          </ac:picMkLst>
        </pc:picChg>
        <pc:picChg chg="add mod">
          <ac:chgData name="nguyenthanhloi3001@outlook.com" userId="1a718578e90bf498" providerId="LiveId" clId="{300E8217-0189-4E0C-A822-5A73B965562B}" dt="2022-08-15T14:16:34.657" v="6400" actId="14100"/>
          <ac:picMkLst>
            <pc:docMk/>
            <pc:sldMk cId="654312085" sldId="327"/>
            <ac:picMk id="3" creationId="{5DEAA5AB-8C6A-0BB9-B435-1D0A9D310150}"/>
          </ac:picMkLst>
        </pc:picChg>
      </pc:sldChg>
      <pc:sldChg chg="addSp delSp modSp mod modTransition addAnim delAnim modAnim">
        <pc:chgData name="nguyenthanhloi3001@outlook.com" userId="1a718578e90bf498" providerId="LiveId" clId="{300E8217-0189-4E0C-A822-5A73B965562B}" dt="2022-08-15T11:12:40.380" v="6237" actId="1076"/>
        <pc:sldMkLst>
          <pc:docMk/>
          <pc:sldMk cId="1985510620" sldId="328"/>
        </pc:sldMkLst>
        <pc:spChg chg="add del mod">
          <ac:chgData name="nguyenthanhloi3001@outlook.com" userId="1a718578e90bf498" providerId="LiveId" clId="{300E8217-0189-4E0C-A822-5A73B965562B}" dt="2022-08-15T11:12:20.180" v="6228" actId="478"/>
          <ac:spMkLst>
            <pc:docMk/>
            <pc:sldMk cId="1985510620" sldId="328"/>
            <ac:spMk id="2" creationId="{62569FBA-EFAC-D499-37A9-974F96D3508D}"/>
          </ac:spMkLst>
        </pc:spChg>
        <pc:spChg chg="add del mod">
          <ac:chgData name="nguyenthanhloi3001@outlook.com" userId="1a718578e90bf498" providerId="LiveId" clId="{300E8217-0189-4E0C-A822-5A73B965562B}" dt="2022-08-15T11:12:34.405" v="6236" actId="1076"/>
          <ac:spMkLst>
            <pc:docMk/>
            <pc:sldMk cId="1985510620" sldId="328"/>
            <ac:spMk id="3" creationId="{90726995-F4EB-FC4D-99EC-DB0B2A0FEE72}"/>
          </ac:spMkLst>
        </pc:spChg>
        <pc:spChg chg="del">
          <ac:chgData name="nguyenthanhloi3001@outlook.com" userId="1a718578e90bf498" providerId="LiveId" clId="{300E8217-0189-4E0C-A822-5A73B965562B}" dt="2022-08-10T12:32:14.942" v="2075" actId="478"/>
          <ac:spMkLst>
            <pc:docMk/>
            <pc:sldMk cId="1985510620" sldId="328"/>
            <ac:spMk id="5" creationId="{DD8813D6-970E-7631-98CF-E5130E582B86}"/>
          </ac:spMkLst>
        </pc:spChg>
        <pc:spChg chg="del">
          <ac:chgData name="nguyenthanhloi3001@outlook.com" userId="1a718578e90bf498" providerId="LiveId" clId="{300E8217-0189-4E0C-A822-5A73B965562B}" dt="2022-08-10T12:32:16.005" v="2076" actId="478"/>
          <ac:spMkLst>
            <pc:docMk/>
            <pc:sldMk cId="1985510620" sldId="328"/>
            <ac:spMk id="6" creationId="{941F69C1-C33A-FC0F-F740-83C0982727CE}"/>
          </ac:spMkLst>
        </pc:spChg>
        <pc:spChg chg="del">
          <ac:chgData name="nguyenthanhloi3001@outlook.com" userId="1a718578e90bf498" providerId="LiveId" clId="{300E8217-0189-4E0C-A822-5A73B965562B}" dt="2022-08-10T12:32:16.773" v="2077" actId="478"/>
          <ac:spMkLst>
            <pc:docMk/>
            <pc:sldMk cId="1985510620" sldId="328"/>
            <ac:spMk id="7" creationId="{2A5407FC-B6F8-DF42-6263-CD05311C9532}"/>
          </ac:spMkLst>
        </pc:spChg>
        <pc:spChg chg="add mod">
          <ac:chgData name="nguyenthanhloi3001@outlook.com" userId="1a718578e90bf498" providerId="LiveId" clId="{300E8217-0189-4E0C-A822-5A73B965562B}" dt="2022-08-15T11:12:25.635" v="6234"/>
          <ac:spMkLst>
            <pc:docMk/>
            <pc:sldMk cId="1985510620" sldId="328"/>
            <ac:spMk id="7" creationId="{C6C7FC1A-364D-B5D2-0311-588F660FCEE1}"/>
          </ac:spMkLst>
        </pc:spChg>
        <pc:spChg chg="del">
          <ac:chgData name="nguyenthanhloi3001@outlook.com" userId="1a718578e90bf498" providerId="LiveId" clId="{300E8217-0189-4E0C-A822-5A73B965562B}" dt="2022-08-10T12:32:17.960" v="2078" actId="478"/>
          <ac:spMkLst>
            <pc:docMk/>
            <pc:sldMk cId="1985510620" sldId="328"/>
            <ac:spMk id="8" creationId="{45538884-374F-8AF1-29AD-89CAB97EEE00}"/>
          </ac:spMkLst>
        </pc:spChg>
        <pc:spChg chg="add del mod">
          <ac:chgData name="nguyenthanhloi3001@outlook.com" userId="1a718578e90bf498" providerId="LiveId" clId="{300E8217-0189-4E0C-A822-5A73B965562B}" dt="2022-08-15T11:12:19.772" v="6227" actId="478"/>
          <ac:spMkLst>
            <pc:docMk/>
            <pc:sldMk cId="1985510620" sldId="328"/>
            <ac:spMk id="9" creationId="{E653376B-08E4-633B-DD9C-FDB6ABCBE5C7}"/>
          </ac:spMkLst>
        </pc:spChg>
        <pc:spChg chg="del">
          <ac:chgData name="nguyenthanhloi3001@outlook.com" userId="1a718578e90bf498" providerId="LiveId" clId="{300E8217-0189-4E0C-A822-5A73B965562B}" dt="2022-08-10T12:32:18.768" v="2079" actId="478"/>
          <ac:spMkLst>
            <pc:docMk/>
            <pc:sldMk cId="1985510620" sldId="328"/>
            <ac:spMk id="10" creationId="{C37D2FBC-800B-D311-517E-45931C4D9DC1}"/>
          </ac:spMkLst>
        </pc:spChg>
        <pc:spChg chg="add del mod">
          <ac:chgData name="nguyenthanhloi3001@outlook.com" userId="1a718578e90bf498" providerId="LiveId" clId="{300E8217-0189-4E0C-A822-5A73B965562B}" dt="2022-08-15T11:12:20.725" v="6229" actId="478"/>
          <ac:spMkLst>
            <pc:docMk/>
            <pc:sldMk cId="1985510620" sldId="328"/>
            <ac:spMk id="11" creationId="{9D4373BC-8E5B-68B8-13DC-C907D777E846}"/>
          </ac:spMkLst>
        </pc:spChg>
        <pc:spChg chg="add del mod">
          <ac:chgData name="nguyenthanhloi3001@outlook.com" userId="1a718578e90bf498" providerId="LiveId" clId="{300E8217-0189-4E0C-A822-5A73B965562B}" dt="2022-08-10T12:32:43.529" v="2088" actId="478"/>
          <ac:spMkLst>
            <pc:docMk/>
            <pc:sldMk cId="1985510620" sldId="328"/>
            <ac:spMk id="12" creationId="{1EF9775F-3917-ADE1-EC82-EAE3AEF4ACBC}"/>
          </ac:spMkLst>
        </pc:spChg>
        <pc:spChg chg="del mod">
          <ac:chgData name="nguyenthanhloi3001@outlook.com" userId="1a718578e90bf498" providerId="LiveId" clId="{300E8217-0189-4E0C-A822-5A73B965562B}" dt="2022-08-10T12:33:06.328" v="2092" actId="478"/>
          <ac:spMkLst>
            <pc:docMk/>
            <pc:sldMk cId="1985510620" sldId="328"/>
            <ac:spMk id="13" creationId="{676EE46C-861E-1CEB-0142-BA88E3A3CC2B}"/>
          </ac:spMkLst>
        </pc:spChg>
        <pc:spChg chg="del">
          <ac:chgData name="nguyenthanhloi3001@outlook.com" userId="1a718578e90bf498" providerId="LiveId" clId="{300E8217-0189-4E0C-A822-5A73B965562B}" dt="2022-08-10T12:32:19.503" v="2080" actId="478"/>
          <ac:spMkLst>
            <pc:docMk/>
            <pc:sldMk cId="1985510620" sldId="328"/>
            <ac:spMk id="14" creationId="{E5E1AE32-1285-8529-8379-E43322392607}"/>
          </ac:spMkLst>
        </pc:spChg>
        <pc:spChg chg="del">
          <ac:chgData name="nguyenthanhloi3001@outlook.com" userId="1a718578e90bf498" providerId="LiveId" clId="{300E8217-0189-4E0C-A822-5A73B965562B}" dt="2022-08-10T12:32:20.159" v="2081" actId="478"/>
          <ac:spMkLst>
            <pc:docMk/>
            <pc:sldMk cId="1985510620" sldId="328"/>
            <ac:spMk id="15" creationId="{EBEB0B7E-086B-6FCC-714D-B5832429B432}"/>
          </ac:spMkLst>
        </pc:spChg>
        <pc:spChg chg="add del mod">
          <ac:chgData name="nguyenthanhloi3001@outlook.com" userId="1a718578e90bf498" providerId="LiveId" clId="{300E8217-0189-4E0C-A822-5A73B965562B}" dt="2022-08-15T11:12:23.119" v="6231" actId="478"/>
          <ac:spMkLst>
            <pc:docMk/>
            <pc:sldMk cId="1985510620" sldId="328"/>
            <ac:spMk id="16" creationId="{BB4E622A-FFF5-0EA4-DF60-7AA4F7D38D0C}"/>
          </ac:spMkLst>
        </pc:spChg>
        <pc:spChg chg="add del mod">
          <ac:chgData name="nguyenthanhloi3001@outlook.com" userId="1a718578e90bf498" providerId="LiveId" clId="{300E8217-0189-4E0C-A822-5A73B965562B}" dt="2022-08-15T11:12:23.854" v="6232" actId="478"/>
          <ac:spMkLst>
            <pc:docMk/>
            <pc:sldMk cId="1985510620" sldId="328"/>
            <ac:spMk id="17" creationId="{5737B696-F524-078D-399A-E3246CAD7D36}"/>
          </ac:spMkLst>
        </pc:spChg>
        <pc:spChg chg="add del mod">
          <ac:chgData name="nguyenthanhloi3001@outlook.com" userId="1a718578e90bf498" providerId="LiveId" clId="{300E8217-0189-4E0C-A822-5A73B965562B}" dt="2022-08-15T11:12:24.403" v="6233" actId="478"/>
          <ac:spMkLst>
            <pc:docMk/>
            <pc:sldMk cId="1985510620" sldId="328"/>
            <ac:spMk id="18" creationId="{D5B869F2-3934-4F30-13CA-2FB3A8045632}"/>
          </ac:spMkLst>
        </pc:spChg>
        <pc:spChg chg="add mod">
          <ac:chgData name="nguyenthanhloi3001@outlook.com" userId="1a718578e90bf498" providerId="LiveId" clId="{300E8217-0189-4E0C-A822-5A73B965562B}" dt="2022-08-15T11:12:40.380" v="6237" actId="1076"/>
          <ac:spMkLst>
            <pc:docMk/>
            <pc:sldMk cId="1985510620" sldId="328"/>
            <ac:spMk id="19" creationId="{BE7FE10D-D562-FD46-7999-EEB38DE0E8BC}"/>
          </ac:spMkLst>
        </pc:spChg>
        <pc:spChg chg="add del mod">
          <ac:chgData name="nguyenthanhloi3001@outlook.com" userId="1a718578e90bf498" providerId="LiveId" clId="{300E8217-0189-4E0C-A822-5A73B965562B}" dt="2022-08-10T12:51:07.929" v="3037" actId="21"/>
          <ac:spMkLst>
            <pc:docMk/>
            <pc:sldMk cId="1985510620" sldId="328"/>
            <ac:spMk id="21" creationId="{34F95BC3-BAB9-BAA2-788D-64E455DF55E3}"/>
          </ac:spMkLst>
        </pc:spChg>
        <pc:picChg chg="add mod">
          <ac:chgData name="nguyenthanhloi3001@outlook.com" userId="1a718578e90bf498" providerId="LiveId" clId="{300E8217-0189-4E0C-A822-5A73B965562B}" dt="2022-08-15T11:12:25.635" v="6234"/>
          <ac:picMkLst>
            <pc:docMk/>
            <pc:sldMk cId="1985510620" sldId="328"/>
            <ac:picMk id="5" creationId="{482E2637-A910-A6E3-544D-BF9B9FC8F00D}"/>
          </ac:picMkLst>
        </pc:picChg>
        <pc:picChg chg="add mod">
          <ac:chgData name="nguyenthanhloi3001@outlook.com" userId="1a718578e90bf498" providerId="LiveId" clId="{300E8217-0189-4E0C-A822-5A73B965562B}" dt="2022-08-15T11:12:25.635" v="6234"/>
          <ac:picMkLst>
            <pc:docMk/>
            <pc:sldMk cId="1985510620" sldId="328"/>
            <ac:picMk id="6" creationId="{3741D6D4-69B1-2EFF-EF27-0B849D89E75D}"/>
          </ac:picMkLst>
        </pc:picChg>
        <pc:cxnChg chg="add mod">
          <ac:chgData name="nguyenthanhloi3001@outlook.com" userId="1a718578e90bf498" providerId="LiveId" clId="{300E8217-0189-4E0C-A822-5A73B965562B}" dt="2022-08-15T11:12:25.635" v="6234"/>
          <ac:cxnSpMkLst>
            <pc:docMk/>
            <pc:sldMk cId="1985510620" sldId="328"/>
            <ac:cxnSpMk id="8" creationId="{1A85068C-42D3-054A-1EFA-2E6D9D1739E5}"/>
          </ac:cxnSpMkLst>
        </pc:cxnChg>
      </pc:sldChg>
      <pc:sldChg chg="addSp modSp mod ord">
        <pc:chgData name="nguyenthanhloi3001@outlook.com" userId="1a718578e90bf498" providerId="LiveId" clId="{300E8217-0189-4E0C-A822-5A73B965562B}" dt="2022-08-16T03:14:25.026" v="7776" actId="20577"/>
        <pc:sldMkLst>
          <pc:docMk/>
          <pc:sldMk cId="3421090342" sldId="329"/>
        </pc:sldMkLst>
        <pc:spChg chg="add mod">
          <ac:chgData name="nguyenthanhloi3001@outlook.com" userId="1a718578e90bf498" providerId="LiveId" clId="{300E8217-0189-4E0C-A822-5A73B965562B}" dt="2022-08-15T10:46:44.611" v="5973" actId="1076"/>
          <ac:spMkLst>
            <pc:docMk/>
            <pc:sldMk cId="3421090342" sldId="329"/>
            <ac:spMk id="5" creationId="{19BF4499-483D-5214-D3BF-117BE6900486}"/>
          </ac:spMkLst>
        </pc:spChg>
        <pc:spChg chg="mod">
          <ac:chgData name="nguyenthanhloi3001@outlook.com" userId="1a718578e90bf498" providerId="LiveId" clId="{300E8217-0189-4E0C-A822-5A73B965562B}" dt="2022-08-15T14:37:36.893" v="6461" actId="14100"/>
          <ac:spMkLst>
            <pc:docMk/>
            <pc:sldMk cId="3421090342" sldId="329"/>
            <ac:spMk id="12" creationId="{8BCCE673-20DB-1899-633C-8A7C031FAC90}"/>
          </ac:spMkLst>
        </pc:spChg>
        <pc:spChg chg="mod">
          <ac:chgData name="nguyenthanhloi3001@outlook.com" userId="1a718578e90bf498" providerId="LiveId" clId="{300E8217-0189-4E0C-A822-5A73B965562B}" dt="2022-08-15T10:47:05.891" v="5976" actId="14100"/>
          <ac:spMkLst>
            <pc:docMk/>
            <pc:sldMk cId="3421090342" sldId="329"/>
            <ac:spMk id="14" creationId="{8E30E172-0A82-274A-E023-0AA45827DA62}"/>
          </ac:spMkLst>
        </pc:spChg>
        <pc:spChg chg="mod">
          <ac:chgData name="nguyenthanhloi3001@outlook.com" userId="1a718578e90bf498" providerId="LiveId" clId="{300E8217-0189-4E0C-A822-5A73B965562B}" dt="2022-08-16T03:14:25.026" v="7776" actId="20577"/>
          <ac:spMkLst>
            <pc:docMk/>
            <pc:sldMk cId="3421090342" sldId="329"/>
            <ac:spMk id="15" creationId="{D190B53C-5251-E77D-5601-21B4B02BB84A}"/>
          </ac:spMkLst>
        </pc:spChg>
        <pc:spChg chg="mod">
          <ac:chgData name="nguyenthanhloi3001@outlook.com" userId="1a718578e90bf498" providerId="LiveId" clId="{300E8217-0189-4E0C-A822-5A73B965562B}" dt="2022-08-15T14:40:48.440" v="7362" actId="14100"/>
          <ac:spMkLst>
            <pc:docMk/>
            <pc:sldMk cId="3421090342" sldId="329"/>
            <ac:spMk id="16" creationId="{F1EA4D67-7D50-671C-9568-D8792480708E}"/>
          </ac:spMkLst>
        </pc:spChg>
        <pc:spChg chg="mod">
          <ac:chgData name="nguyenthanhloi3001@outlook.com" userId="1a718578e90bf498" providerId="LiveId" clId="{300E8217-0189-4E0C-A822-5A73B965562B}" dt="2022-08-15T16:51:04.065" v="7642" actId="20577"/>
          <ac:spMkLst>
            <pc:docMk/>
            <pc:sldMk cId="3421090342" sldId="329"/>
            <ac:spMk id="17" creationId="{82F7655D-2698-48DA-DF58-5F1BEF30E060}"/>
          </ac:spMkLst>
        </pc:spChg>
        <pc:spChg chg="mod">
          <ac:chgData name="nguyenthanhloi3001@outlook.com" userId="1a718578e90bf498" providerId="LiveId" clId="{300E8217-0189-4E0C-A822-5A73B965562B}" dt="2022-08-15T14:41:01.902" v="7421" actId="14100"/>
          <ac:spMkLst>
            <pc:docMk/>
            <pc:sldMk cId="3421090342" sldId="329"/>
            <ac:spMk id="18" creationId="{5218E37D-BCDF-6823-429F-3883D6CD879E}"/>
          </ac:spMkLst>
        </pc:spChg>
        <pc:spChg chg="mod">
          <ac:chgData name="nguyenthanhloi3001@outlook.com" userId="1a718578e90bf498" providerId="LiveId" clId="{300E8217-0189-4E0C-A822-5A73B965562B}" dt="2022-08-15T14:41:32.449" v="7469" actId="20577"/>
          <ac:spMkLst>
            <pc:docMk/>
            <pc:sldMk cId="3421090342" sldId="329"/>
            <ac:spMk id="19" creationId="{02A75663-48FF-5881-3EF0-501CB43D42F2}"/>
          </ac:spMkLst>
        </pc:spChg>
        <pc:spChg chg="mod">
          <ac:chgData name="nguyenthanhloi3001@outlook.com" userId="1a718578e90bf498" providerId="LiveId" clId="{300E8217-0189-4E0C-A822-5A73B965562B}" dt="2022-08-15T14:41:09.785" v="7461" actId="20577"/>
          <ac:spMkLst>
            <pc:docMk/>
            <pc:sldMk cId="3421090342" sldId="329"/>
            <ac:spMk id="20" creationId="{FC0D6945-09A4-3204-AF15-A9CE37848E1F}"/>
          </ac:spMkLst>
        </pc:spChg>
        <pc:spChg chg="mod">
          <ac:chgData name="nguyenthanhloi3001@outlook.com" userId="1a718578e90bf498" providerId="LiveId" clId="{300E8217-0189-4E0C-A822-5A73B965562B}" dt="2022-08-15T14:41:51.322" v="7484" actId="20577"/>
          <ac:spMkLst>
            <pc:docMk/>
            <pc:sldMk cId="3421090342" sldId="329"/>
            <ac:spMk id="21" creationId="{F4B4069B-BBF2-BE5C-3837-323ABF2CD384}"/>
          </ac:spMkLst>
        </pc:spChg>
        <pc:picChg chg="add mod">
          <ac:chgData name="nguyenthanhloi3001@outlook.com" userId="1a718578e90bf498" providerId="LiveId" clId="{300E8217-0189-4E0C-A822-5A73B965562B}" dt="2022-08-15T10:41:19.279" v="5922"/>
          <ac:picMkLst>
            <pc:docMk/>
            <pc:sldMk cId="3421090342" sldId="329"/>
            <ac:picMk id="2" creationId="{C6911015-5273-F151-41C5-501E930B1F76}"/>
          </ac:picMkLst>
        </pc:picChg>
        <pc:picChg chg="add mod">
          <ac:chgData name="nguyenthanhloi3001@outlook.com" userId="1a718578e90bf498" providerId="LiveId" clId="{300E8217-0189-4E0C-A822-5A73B965562B}" dt="2022-08-15T10:41:19.279" v="5922"/>
          <ac:picMkLst>
            <pc:docMk/>
            <pc:sldMk cId="3421090342" sldId="329"/>
            <ac:picMk id="3" creationId="{AA1CFEA3-D777-5E2D-9DC2-1015451A0C9D}"/>
          </ac:picMkLst>
        </pc:picChg>
        <pc:picChg chg="mod">
          <ac:chgData name="nguyenthanhloi3001@outlook.com" userId="1a718578e90bf498" providerId="LiveId" clId="{300E8217-0189-4E0C-A822-5A73B965562B}" dt="2022-08-15T10:41:23.816" v="5923" actId="1076"/>
          <ac:picMkLst>
            <pc:docMk/>
            <pc:sldMk cId="3421090342" sldId="329"/>
            <ac:picMk id="6" creationId="{197EA4C1-2156-4C59-CCB6-64A11697DDA3}"/>
          </ac:picMkLst>
        </pc:picChg>
        <pc:picChg chg="mod">
          <ac:chgData name="nguyenthanhloi3001@outlook.com" userId="1a718578e90bf498" providerId="LiveId" clId="{300E8217-0189-4E0C-A822-5A73B965562B}" dt="2022-08-15T10:41:26.251" v="5924" actId="1076"/>
          <ac:picMkLst>
            <pc:docMk/>
            <pc:sldMk cId="3421090342" sldId="329"/>
            <ac:picMk id="22" creationId="{610B8A3C-FF9C-CD7F-753D-DB9AA6BE6678}"/>
          </ac:picMkLst>
        </pc:picChg>
        <pc:cxnChg chg="add mod">
          <ac:chgData name="nguyenthanhloi3001@outlook.com" userId="1a718578e90bf498" providerId="LiveId" clId="{300E8217-0189-4E0C-A822-5A73B965562B}" dt="2022-08-15T10:49:17.003" v="6002" actId="1076"/>
          <ac:cxnSpMkLst>
            <pc:docMk/>
            <pc:sldMk cId="3421090342" sldId="329"/>
            <ac:cxnSpMk id="7" creationId="{4D3FE3CE-D509-AFDA-8D27-2AEAAC711108}"/>
          </ac:cxnSpMkLst>
        </pc:cxnChg>
      </pc:sldChg>
      <pc:sldChg chg="addSp delSp modSp del mod">
        <pc:chgData name="nguyenthanhloi3001@outlook.com" userId="1a718578e90bf498" providerId="LiveId" clId="{300E8217-0189-4E0C-A822-5A73B965562B}" dt="2022-08-15T07:25:26.131" v="4627" actId="47"/>
        <pc:sldMkLst>
          <pc:docMk/>
          <pc:sldMk cId="1686921294" sldId="330"/>
        </pc:sldMkLst>
        <pc:spChg chg="add mod">
          <ac:chgData name="nguyenthanhloi3001@outlook.com" userId="1a718578e90bf498" providerId="LiveId" clId="{300E8217-0189-4E0C-A822-5A73B965562B}" dt="2022-08-15T07:25:21.335" v="4626" actId="478"/>
          <ac:spMkLst>
            <pc:docMk/>
            <pc:sldMk cId="1686921294" sldId="330"/>
            <ac:spMk id="3" creationId="{3D6B4939-D654-6846-2618-878B7AA32C96}"/>
          </ac:spMkLst>
        </pc:spChg>
        <pc:spChg chg="del">
          <ac:chgData name="nguyenthanhloi3001@outlook.com" userId="1a718578e90bf498" providerId="LiveId" clId="{300E8217-0189-4E0C-A822-5A73B965562B}" dt="2022-08-15T07:25:16.581" v="4623" actId="478"/>
          <ac:spMkLst>
            <pc:docMk/>
            <pc:sldMk cId="1686921294" sldId="330"/>
            <ac:spMk id="6" creationId="{6F0B43FA-B68E-3919-1F7C-1791EAAC7D92}"/>
          </ac:spMkLst>
        </pc:spChg>
        <pc:spChg chg="del mod">
          <ac:chgData name="nguyenthanhloi3001@outlook.com" userId="1a718578e90bf498" providerId="LiveId" clId="{300E8217-0189-4E0C-A822-5A73B965562B}" dt="2022-08-15T07:25:21.335" v="4626" actId="478"/>
          <ac:spMkLst>
            <pc:docMk/>
            <pc:sldMk cId="1686921294" sldId="330"/>
            <ac:spMk id="8" creationId="{9164B73C-0EF2-69DA-E476-5EB327231A2E}"/>
          </ac:spMkLst>
        </pc:spChg>
        <pc:picChg chg="del mod">
          <ac:chgData name="nguyenthanhloi3001@outlook.com" userId="1a718578e90bf498" providerId="LiveId" clId="{300E8217-0189-4E0C-A822-5A73B965562B}" dt="2022-08-15T07:25:17.019" v="4625" actId="478"/>
          <ac:picMkLst>
            <pc:docMk/>
            <pc:sldMk cId="1686921294" sldId="330"/>
            <ac:picMk id="9" creationId="{E428920C-71EE-AEB2-683A-A395C40B9730}"/>
          </ac:picMkLst>
        </pc:picChg>
      </pc:sldChg>
      <pc:sldChg chg="addSp delSp modSp new mod">
        <pc:chgData name="nguyenthanhloi3001@outlook.com" userId="1a718578e90bf498" providerId="LiveId" clId="{300E8217-0189-4E0C-A822-5A73B965562B}" dt="2022-08-14T10:02:47.328" v="4618" actId="1076"/>
        <pc:sldMkLst>
          <pc:docMk/>
          <pc:sldMk cId="1575693167" sldId="331"/>
        </pc:sldMkLst>
        <pc:spChg chg="del">
          <ac:chgData name="nguyenthanhloi3001@outlook.com" userId="1a718578e90bf498" providerId="LiveId" clId="{300E8217-0189-4E0C-A822-5A73B965562B}" dt="2022-08-14T09:50:31.327" v="4241" actId="478"/>
          <ac:spMkLst>
            <pc:docMk/>
            <pc:sldMk cId="1575693167" sldId="331"/>
            <ac:spMk id="2" creationId="{F0531AFA-75DD-6CF9-C421-3B66466CD509}"/>
          </ac:spMkLst>
        </pc:spChg>
        <pc:spChg chg="del">
          <ac:chgData name="nguyenthanhloi3001@outlook.com" userId="1a718578e90bf498" providerId="LiveId" clId="{300E8217-0189-4E0C-A822-5A73B965562B}" dt="2022-08-14T09:50:34.290" v="4242" actId="478"/>
          <ac:spMkLst>
            <pc:docMk/>
            <pc:sldMk cId="1575693167" sldId="331"/>
            <ac:spMk id="3" creationId="{06A15618-31E4-4D9B-43EC-A3D6F66147C1}"/>
          </ac:spMkLst>
        </pc:spChg>
        <pc:spChg chg="add mod">
          <ac:chgData name="nguyenthanhloi3001@outlook.com" userId="1a718578e90bf498" providerId="LiveId" clId="{300E8217-0189-4E0C-A822-5A73B965562B}" dt="2022-08-14T10:02:47.328" v="4618" actId="1076"/>
          <ac:spMkLst>
            <pc:docMk/>
            <pc:sldMk cId="1575693167" sldId="331"/>
            <ac:spMk id="5" creationId="{64573775-18DF-5934-3609-4C943F6F8F00}"/>
          </ac:spMkLst>
        </pc:spChg>
        <pc:picChg chg="add mod">
          <ac:chgData name="nguyenthanhloi3001@outlook.com" userId="1a718578e90bf498" providerId="LiveId" clId="{300E8217-0189-4E0C-A822-5A73B965562B}" dt="2022-08-14T09:50:54.896" v="4250" actId="14100"/>
          <ac:picMkLst>
            <pc:docMk/>
            <pc:sldMk cId="1575693167" sldId="331"/>
            <ac:picMk id="6" creationId="{EF7223CF-D3F6-C392-F602-2D20CF57E053}"/>
          </ac:picMkLst>
        </pc:picChg>
      </pc:sldChg>
      <pc:sldChg chg="addSp modSp add del mod modAnim">
        <pc:chgData name="nguyenthanhloi3001@outlook.com" userId="1a718578e90bf498" providerId="LiveId" clId="{300E8217-0189-4E0C-A822-5A73B965562B}" dt="2022-08-15T08:48:54.580" v="5805" actId="47"/>
        <pc:sldMkLst>
          <pc:docMk/>
          <pc:sldMk cId="4038067369" sldId="331"/>
        </pc:sldMkLst>
        <pc:spChg chg="add mod">
          <ac:chgData name="nguyenthanhloi3001@outlook.com" userId="1a718578e90bf498" providerId="LiveId" clId="{300E8217-0189-4E0C-A822-5A73B965562B}" dt="2022-08-15T08:43:58.065" v="5719" actId="1076"/>
          <ac:spMkLst>
            <pc:docMk/>
            <pc:sldMk cId="4038067369" sldId="331"/>
            <ac:spMk id="2" creationId="{E0E2C0A2-0D05-E118-4CBE-8A07DD7DCB42}"/>
          </ac:spMkLst>
        </pc:spChg>
        <pc:picChg chg="mod">
          <ac:chgData name="nguyenthanhloi3001@outlook.com" userId="1a718578e90bf498" providerId="LiveId" clId="{300E8217-0189-4E0C-A822-5A73B965562B}" dt="2022-08-15T08:43:33.201" v="5635" actId="14100"/>
          <ac:picMkLst>
            <pc:docMk/>
            <pc:sldMk cId="4038067369" sldId="331"/>
            <ac:picMk id="8" creationId="{98A64183-6AFB-4C8A-437A-E252E6BE7113}"/>
          </ac:picMkLst>
        </pc:picChg>
      </pc:sldChg>
      <pc:sldChg chg="addSp delSp modSp new mod">
        <pc:chgData name="nguyenthanhloi3001@outlook.com" userId="1a718578e90bf498" providerId="LiveId" clId="{300E8217-0189-4E0C-A822-5A73B965562B}" dt="2022-08-14T10:02:28.614" v="4617" actId="1076"/>
        <pc:sldMkLst>
          <pc:docMk/>
          <pc:sldMk cId="465776826" sldId="332"/>
        </pc:sldMkLst>
        <pc:spChg chg="del">
          <ac:chgData name="nguyenthanhloi3001@outlook.com" userId="1a718578e90bf498" providerId="LiveId" clId="{300E8217-0189-4E0C-A822-5A73B965562B}" dt="2022-08-14T09:48:50.420" v="4229" actId="478"/>
          <ac:spMkLst>
            <pc:docMk/>
            <pc:sldMk cId="465776826" sldId="332"/>
            <ac:spMk id="2" creationId="{A4A68C87-E30B-34FB-95A9-346275B670A1}"/>
          </ac:spMkLst>
        </pc:spChg>
        <pc:spChg chg="del">
          <ac:chgData name="nguyenthanhloi3001@outlook.com" userId="1a718578e90bf498" providerId="LiveId" clId="{300E8217-0189-4E0C-A822-5A73B965562B}" dt="2022-08-14T09:48:52.497" v="4230" actId="478"/>
          <ac:spMkLst>
            <pc:docMk/>
            <pc:sldMk cId="465776826" sldId="332"/>
            <ac:spMk id="3" creationId="{53C89355-6916-0959-375C-14E92205CFD8}"/>
          </ac:spMkLst>
        </pc:spChg>
        <pc:spChg chg="add mod">
          <ac:chgData name="nguyenthanhloi3001@outlook.com" userId="1a718578e90bf498" providerId="LiveId" clId="{300E8217-0189-4E0C-A822-5A73B965562B}" dt="2022-08-14T10:00:45.077" v="4499" actId="20577"/>
          <ac:spMkLst>
            <pc:docMk/>
            <pc:sldMk cId="465776826" sldId="332"/>
            <ac:spMk id="7" creationId="{9FD6B0D4-1E71-CD4A-84BD-718168804038}"/>
          </ac:spMkLst>
        </pc:spChg>
        <pc:spChg chg="add mod">
          <ac:chgData name="nguyenthanhloi3001@outlook.com" userId="1a718578e90bf498" providerId="LiveId" clId="{300E8217-0189-4E0C-A822-5A73B965562B}" dt="2022-08-14T10:01:11.185" v="4531" actId="20577"/>
          <ac:spMkLst>
            <pc:docMk/>
            <pc:sldMk cId="465776826" sldId="332"/>
            <ac:spMk id="8" creationId="{1571DDFD-185B-1483-DE15-B8B30B052E4B}"/>
          </ac:spMkLst>
        </pc:spChg>
        <pc:spChg chg="add mod">
          <ac:chgData name="nguyenthanhloi3001@outlook.com" userId="1a718578e90bf498" providerId="LiveId" clId="{300E8217-0189-4E0C-A822-5A73B965562B}" dt="2022-08-14T10:02:28.614" v="4617" actId="1076"/>
          <ac:spMkLst>
            <pc:docMk/>
            <pc:sldMk cId="465776826" sldId="332"/>
            <ac:spMk id="9" creationId="{6F7BEB44-6892-6D37-BA79-114C495FEEF5}"/>
          </ac:spMkLst>
        </pc:spChg>
        <pc:picChg chg="add mod">
          <ac:chgData name="nguyenthanhloi3001@outlook.com" userId="1a718578e90bf498" providerId="LiveId" clId="{300E8217-0189-4E0C-A822-5A73B965562B}" dt="2022-08-14T09:59:44.269" v="4353" actId="14100"/>
          <ac:picMkLst>
            <pc:docMk/>
            <pc:sldMk cId="465776826" sldId="332"/>
            <ac:picMk id="5" creationId="{FC14A7D0-36AA-7A3F-2AE6-8EBD7C97A519}"/>
          </ac:picMkLst>
        </pc:picChg>
        <pc:picChg chg="add mod">
          <ac:chgData name="nguyenthanhloi3001@outlook.com" userId="1a718578e90bf498" providerId="LiveId" clId="{300E8217-0189-4E0C-A822-5A73B965562B}" dt="2022-08-14T09:59:48.933" v="4354" actId="14100"/>
          <ac:picMkLst>
            <pc:docMk/>
            <pc:sldMk cId="465776826" sldId="332"/>
            <ac:picMk id="6" creationId="{FB6E919B-6A06-C283-EDCF-73DCDD8B62BB}"/>
          </ac:picMkLst>
        </pc:picChg>
      </pc:sldChg>
      <pc:sldChg chg="addSp modSp mod">
        <pc:chgData name="nguyenthanhloi3001@outlook.com" userId="1a718578e90bf498" providerId="LiveId" clId="{300E8217-0189-4E0C-A822-5A73B965562B}" dt="2022-08-15T11:08:11.891" v="6173" actId="14100"/>
        <pc:sldMkLst>
          <pc:docMk/>
          <pc:sldMk cId="1969411518" sldId="332"/>
        </pc:sldMkLst>
        <pc:spChg chg="add mod">
          <ac:chgData name="nguyenthanhloi3001@outlook.com" userId="1a718578e90bf498" providerId="LiveId" clId="{300E8217-0189-4E0C-A822-5A73B965562B}" dt="2022-08-15T11:08:03.470" v="6171"/>
          <ac:spMkLst>
            <pc:docMk/>
            <pc:sldMk cId="1969411518" sldId="332"/>
            <ac:spMk id="6" creationId="{DB5C5CA3-F30F-96D8-6170-2758CCC6192C}"/>
          </ac:spMkLst>
        </pc:spChg>
        <pc:picChg chg="add mod">
          <ac:chgData name="nguyenthanhloi3001@outlook.com" userId="1a718578e90bf498" providerId="LiveId" clId="{300E8217-0189-4E0C-A822-5A73B965562B}" dt="2022-08-15T11:08:03.470" v="6171"/>
          <ac:picMkLst>
            <pc:docMk/>
            <pc:sldMk cId="1969411518" sldId="332"/>
            <ac:picMk id="2" creationId="{691CAEA9-745C-42D8-A432-B91C27A0F852}"/>
          </ac:picMkLst>
        </pc:picChg>
        <pc:picChg chg="add mod">
          <ac:chgData name="nguyenthanhloi3001@outlook.com" userId="1a718578e90bf498" providerId="LiveId" clId="{300E8217-0189-4E0C-A822-5A73B965562B}" dt="2022-08-15T11:08:03.470" v="6171"/>
          <ac:picMkLst>
            <pc:docMk/>
            <pc:sldMk cId="1969411518" sldId="332"/>
            <ac:picMk id="3" creationId="{01116559-44BF-667B-8D87-265F31C7C208}"/>
          </ac:picMkLst>
        </pc:picChg>
        <pc:picChg chg="mod">
          <ac:chgData name="nguyenthanhloi3001@outlook.com" userId="1a718578e90bf498" providerId="LiveId" clId="{300E8217-0189-4E0C-A822-5A73B965562B}" dt="2022-08-15T11:08:11.891" v="6173" actId="14100"/>
          <ac:picMkLst>
            <pc:docMk/>
            <pc:sldMk cId="1969411518" sldId="332"/>
            <ac:picMk id="5" creationId="{FE0C07EE-34D0-5D9F-764A-1577648BD0B5}"/>
          </ac:picMkLst>
        </pc:picChg>
        <pc:picChg chg="mod">
          <ac:chgData name="nguyenthanhloi3001@outlook.com" userId="1a718578e90bf498" providerId="LiveId" clId="{300E8217-0189-4E0C-A822-5A73B965562B}" dt="2022-08-15T11:08:07.517" v="6172" actId="14100"/>
          <ac:picMkLst>
            <pc:docMk/>
            <pc:sldMk cId="1969411518" sldId="332"/>
            <ac:picMk id="9" creationId="{1931A70F-AF3E-061F-6715-CC74A191599E}"/>
          </ac:picMkLst>
        </pc:picChg>
        <pc:cxnChg chg="add mod">
          <ac:chgData name="nguyenthanhloi3001@outlook.com" userId="1a718578e90bf498" providerId="LiveId" clId="{300E8217-0189-4E0C-A822-5A73B965562B}" dt="2022-08-15T11:08:03.470" v="6171"/>
          <ac:cxnSpMkLst>
            <pc:docMk/>
            <pc:sldMk cId="1969411518" sldId="332"/>
            <ac:cxnSpMk id="7" creationId="{77EA6FC0-4FA6-95FE-1EEE-1CCA52B93EC0}"/>
          </ac:cxnSpMkLst>
        </pc:cxnChg>
      </pc:sldChg>
      <pc:sldChg chg="delSp add del mod">
        <pc:chgData name="nguyenthanhloi3001@outlook.com" userId="1a718578e90bf498" providerId="LiveId" clId="{300E8217-0189-4E0C-A822-5A73B965562B}" dt="2022-08-15T08:48:55.874" v="5806" actId="47"/>
        <pc:sldMkLst>
          <pc:docMk/>
          <pc:sldMk cId="465776826" sldId="333"/>
        </pc:sldMkLst>
        <pc:picChg chg="del">
          <ac:chgData name="nguyenthanhloi3001@outlook.com" userId="1a718578e90bf498" providerId="LiveId" clId="{300E8217-0189-4E0C-A822-5A73B965562B}" dt="2022-08-15T08:41:53.840" v="5615" actId="21"/>
          <ac:picMkLst>
            <pc:docMk/>
            <pc:sldMk cId="465776826" sldId="333"/>
            <ac:picMk id="6" creationId="{FB6E919B-6A06-C283-EDCF-73DCDD8B62BB}"/>
          </ac:picMkLst>
        </pc:picChg>
      </pc:sldChg>
      <pc:sldChg chg="addSp modSp mod">
        <pc:chgData name="nguyenthanhloi3001@outlook.com" userId="1a718578e90bf498" providerId="LiveId" clId="{300E8217-0189-4E0C-A822-5A73B965562B}" dt="2022-08-15T11:10:39.204" v="6201" actId="1076"/>
        <pc:sldMkLst>
          <pc:docMk/>
          <pc:sldMk cId="1575693167" sldId="334"/>
        </pc:sldMkLst>
        <pc:spChg chg="mod">
          <ac:chgData name="nguyenthanhloi3001@outlook.com" userId="1a718578e90bf498" providerId="LiveId" clId="{300E8217-0189-4E0C-A822-5A73B965562B}" dt="2022-08-15T11:10:14.172" v="6198" actId="1076"/>
          <ac:spMkLst>
            <pc:docMk/>
            <pc:sldMk cId="1575693167" sldId="334"/>
            <ac:spMk id="5" creationId="{64573775-18DF-5934-3609-4C943F6F8F00}"/>
          </ac:spMkLst>
        </pc:spChg>
        <pc:spChg chg="add mod">
          <ac:chgData name="nguyenthanhloi3001@outlook.com" userId="1a718578e90bf498" providerId="LiveId" clId="{300E8217-0189-4E0C-A822-5A73B965562B}" dt="2022-08-15T11:10:08.292" v="6196" actId="1076"/>
          <ac:spMkLst>
            <pc:docMk/>
            <pc:sldMk cId="1575693167" sldId="334"/>
            <ac:spMk id="7" creationId="{868A7E90-DFE7-057A-85A8-633FE9F61608}"/>
          </ac:spMkLst>
        </pc:spChg>
        <pc:picChg chg="add mod">
          <ac:chgData name="nguyenthanhloi3001@outlook.com" userId="1a718578e90bf498" providerId="LiveId" clId="{300E8217-0189-4E0C-A822-5A73B965562B}" dt="2022-08-15T11:10:01.060" v="6194" actId="1076"/>
          <ac:picMkLst>
            <pc:docMk/>
            <pc:sldMk cId="1575693167" sldId="334"/>
            <ac:picMk id="2" creationId="{55EC156C-C444-9CB4-7B2B-E55118416392}"/>
          </ac:picMkLst>
        </pc:picChg>
        <pc:picChg chg="add mod">
          <ac:chgData name="nguyenthanhloi3001@outlook.com" userId="1a718578e90bf498" providerId="LiveId" clId="{300E8217-0189-4E0C-A822-5A73B965562B}" dt="2022-08-15T11:10:03.595" v="6195" actId="1076"/>
          <ac:picMkLst>
            <pc:docMk/>
            <pc:sldMk cId="1575693167" sldId="334"/>
            <ac:picMk id="3" creationId="{2329C810-D4BF-A432-28EB-0F5481C2F9B8}"/>
          </ac:picMkLst>
        </pc:picChg>
        <pc:picChg chg="mod">
          <ac:chgData name="nguyenthanhloi3001@outlook.com" userId="1a718578e90bf498" providerId="LiveId" clId="{300E8217-0189-4E0C-A822-5A73B965562B}" dt="2022-08-15T11:10:39.204" v="6201" actId="1076"/>
          <ac:picMkLst>
            <pc:docMk/>
            <pc:sldMk cId="1575693167" sldId="334"/>
            <ac:picMk id="6" creationId="{EF7223CF-D3F6-C392-F602-2D20CF57E053}"/>
          </ac:picMkLst>
        </pc:picChg>
        <pc:cxnChg chg="add mod">
          <ac:chgData name="nguyenthanhloi3001@outlook.com" userId="1a718578e90bf498" providerId="LiveId" clId="{300E8217-0189-4E0C-A822-5A73B965562B}" dt="2022-08-15T11:10:10.467" v="6197" actId="1076"/>
          <ac:cxnSpMkLst>
            <pc:docMk/>
            <pc:sldMk cId="1575693167" sldId="334"/>
            <ac:cxnSpMk id="8" creationId="{DCB6CE07-3313-1CCA-39F5-8E9A31BE2704}"/>
          </ac:cxnSpMkLst>
        </pc:cxnChg>
      </pc:sldChg>
      <pc:sldChg chg="addSp delSp modSp new mod modAnim">
        <pc:chgData name="nguyenthanhloi3001@outlook.com" userId="1a718578e90bf498" providerId="LiveId" clId="{300E8217-0189-4E0C-A822-5A73B965562B}" dt="2022-08-15T08:24:34.163" v="4961"/>
        <pc:sldMkLst>
          <pc:docMk/>
          <pc:sldMk cId="541248305" sldId="335"/>
        </pc:sldMkLst>
        <pc:spChg chg="del">
          <ac:chgData name="nguyenthanhloi3001@outlook.com" userId="1a718578e90bf498" providerId="LiveId" clId="{300E8217-0189-4E0C-A822-5A73B965562B}" dt="2022-08-15T08:11:10.831" v="4792" actId="478"/>
          <ac:spMkLst>
            <pc:docMk/>
            <pc:sldMk cId="541248305" sldId="335"/>
            <ac:spMk id="2" creationId="{D07FA8B1-103D-39D7-5D63-E92B63F3EF90}"/>
          </ac:spMkLst>
        </pc:spChg>
        <pc:spChg chg="del mod">
          <ac:chgData name="nguyenthanhloi3001@outlook.com" userId="1a718578e90bf498" providerId="LiveId" clId="{300E8217-0189-4E0C-A822-5A73B965562B}" dt="2022-08-15T08:11:11.888" v="4794" actId="478"/>
          <ac:spMkLst>
            <pc:docMk/>
            <pc:sldMk cId="541248305" sldId="335"/>
            <ac:spMk id="3" creationId="{F152D54E-11B3-4F2B-76C8-B9D2D4208FFB}"/>
          </ac:spMkLst>
        </pc:spChg>
        <pc:spChg chg="add mod">
          <ac:chgData name="nguyenthanhloi3001@outlook.com" userId="1a718578e90bf498" providerId="LiveId" clId="{300E8217-0189-4E0C-A822-5A73B965562B}" dt="2022-08-15T08:11:16.275" v="4796" actId="1076"/>
          <ac:spMkLst>
            <pc:docMk/>
            <pc:sldMk cId="541248305" sldId="335"/>
            <ac:spMk id="5" creationId="{B73AB0EF-9543-91D1-639C-473C25A6587E}"/>
          </ac:spMkLst>
        </pc:spChg>
        <pc:spChg chg="add mod modVis">
          <ac:chgData name="nguyenthanhloi3001@outlook.com" userId="1a718578e90bf498" providerId="LiveId" clId="{300E8217-0189-4E0C-A822-5A73B965562B}" dt="2022-08-15T08:24:21.234" v="4958" actId="14429"/>
          <ac:spMkLst>
            <pc:docMk/>
            <pc:sldMk cId="541248305" sldId="335"/>
            <ac:spMk id="7" creationId="{64E89AF8-9B9F-853C-71C9-1BCAEA5082CA}"/>
          </ac:spMkLst>
        </pc:spChg>
        <pc:spChg chg="add mod modVis">
          <ac:chgData name="nguyenthanhloi3001@outlook.com" userId="1a718578e90bf498" providerId="LiveId" clId="{300E8217-0189-4E0C-A822-5A73B965562B}" dt="2022-08-15T08:21:31.410" v="4928" actId="14429"/>
          <ac:spMkLst>
            <pc:docMk/>
            <pc:sldMk cId="541248305" sldId="335"/>
            <ac:spMk id="9" creationId="{4621CD15-EC00-12F3-308C-561851F3A480}"/>
          </ac:spMkLst>
        </pc:spChg>
        <pc:spChg chg="add mod">
          <ac:chgData name="nguyenthanhloi3001@outlook.com" userId="1a718578e90bf498" providerId="LiveId" clId="{300E8217-0189-4E0C-A822-5A73B965562B}" dt="2022-08-15T08:15:49.737" v="4837" actId="164"/>
          <ac:spMkLst>
            <pc:docMk/>
            <pc:sldMk cId="541248305" sldId="335"/>
            <ac:spMk id="12" creationId="{9EAA9EF1-EC07-65B4-F481-75B1F9FB7089}"/>
          </ac:spMkLst>
        </pc:spChg>
        <pc:spChg chg="add mod">
          <ac:chgData name="nguyenthanhloi3001@outlook.com" userId="1a718578e90bf498" providerId="LiveId" clId="{300E8217-0189-4E0C-A822-5A73B965562B}" dt="2022-08-15T08:19:56.970" v="4916" actId="164"/>
          <ac:spMkLst>
            <pc:docMk/>
            <pc:sldMk cId="541248305" sldId="335"/>
            <ac:spMk id="15" creationId="{5A0E47DC-FB3A-CE72-01D2-03B1A7CB45EA}"/>
          </ac:spMkLst>
        </pc:spChg>
        <pc:spChg chg="add del mod">
          <ac:chgData name="nguyenthanhloi3001@outlook.com" userId="1a718578e90bf498" providerId="LiveId" clId="{300E8217-0189-4E0C-A822-5A73B965562B}" dt="2022-08-15T08:21:13.559" v="4923" actId="478"/>
          <ac:spMkLst>
            <pc:docMk/>
            <pc:sldMk cId="541248305" sldId="335"/>
            <ac:spMk id="16" creationId="{17A80303-D807-6AA0-7667-E5FB9E19C16D}"/>
          </ac:spMkLst>
        </pc:spChg>
        <pc:spChg chg="add mod">
          <ac:chgData name="nguyenthanhloi3001@outlook.com" userId="1a718578e90bf498" providerId="LiveId" clId="{300E8217-0189-4E0C-A822-5A73B965562B}" dt="2022-08-15T08:22:56.347" v="4942" actId="164"/>
          <ac:spMkLst>
            <pc:docMk/>
            <pc:sldMk cId="541248305" sldId="335"/>
            <ac:spMk id="18" creationId="{4D9914AE-5BDF-82B6-2C62-913DE10BA22D}"/>
          </ac:spMkLst>
        </pc:spChg>
        <pc:grpChg chg="add mod ord modVis">
          <ac:chgData name="nguyenthanhloi3001@outlook.com" userId="1a718578e90bf498" providerId="LiveId" clId="{300E8217-0189-4E0C-A822-5A73B965562B}" dt="2022-08-15T08:23:51.082" v="4952" actId="14429"/>
          <ac:grpSpMkLst>
            <pc:docMk/>
            <pc:sldMk cId="541248305" sldId="335"/>
            <ac:grpSpMk id="10" creationId="{946810FD-03AA-D453-FFC6-46E08A23D6B7}"/>
          </ac:grpSpMkLst>
        </pc:grpChg>
        <pc:grpChg chg="add mod ord modVis">
          <ac:chgData name="nguyenthanhloi3001@outlook.com" userId="1a718578e90bf498" providerId="LiveId" clId="{300E8217-0189-4E0C-A822-5A73B965562B}" dt="2022-08-15T08:24:01.011" v="4955" actId="14429"/>
          <ac:grpSpMkLst>
            <pc:docMk/>
            <pc:sldMk cId="541248305" sldId="335"/>
            <ac:grpSpMk id="13" creationId="{9FC877B6-ED89-E5BE-55E1-9A3ECD1C3FF5}"/>
          </ac:grpSpMkLst>
        </pc:grpChg>
        <pc:grpChg chg="add mod ord modVis">
          <ac:chgData name="nguyenthanhloi3001@outlook.com" userId="1a718578e90bf498" providerId="LiveId" clId="{300E8217-0189-4E0C-A822-5A73B965562B}" dt="2022-08-15T08:23:30.602" v="4949" actId="14429"/>
          <ac:grpSpMkLst>
            <pc:docMk/>
            <pc:sldMk cId="541248305" sldId="335"/>
            <ac:grpSpMk id="17" creationId="{6DFF7D37-0BD0-2C7C-4E98-44E71BF7CE58}"/>
          </ac:grpSpMkLst>
        </pc:grpChg>
        <pc:grpChg chg="add mod ord">
          <ac:chgData name="nguyenthanhloi3001@outlook.com" userId="1a718578e90bf498" providerId="LiveId" clId="{300E8217-0189-4E0C-A822-5A73B965562B}" dt="2022-08-15T08:22:59.314" v="4943" actId="13244"/>
          <ac:grpSpMkLst>
            <pc:docMk/>
            <pc:sldMk cId="541248305" sldId="335"/>
            <ac:grpSpMk id="20" creationId="{D28139EB-5333-4670-8271-1F5815C1E70F}"/>
          </ac:grpSpMkLst>
        </pc:grpChg>
        <pc:picChg chg="add mod modVis">
          <ac:chgData name="nguyenthanhloi3001@outlook.com" userId="1a718578e90bf498" providerId="LiveId" clId="{300E8217-0189-4E0C-A822-5A73B965562B}" dt="2022-08-15T08:24:21.882" v="4959" actId="14429"/>
          <ac:picMkLst>
            <pc:docMk/>
            <pc:sldMk cId="541248305" sldId="335"/>
            <ac:picMk id="6" creationId="{DDF8E5A3-B47B-4F45-326A-8C31FA7931B9}"/>
          </ac:picMkLst>
        </pc:picChg>
        <pc:picChg chg="add mod ord">
          <ac:chgData name="nguyenthanhloi3001@outlook.com" userId="1a718578e90bf498" providerId="LiveId" clId="{300E8217-0189-4E0C-A822-5A73B965562B}" dt="2022-08-15T08:16:53.065" v="4848" actId="14100"/>
          <ac:picMkLst>
            <pc:docMk/>
            <pc:sldMk cId="541248305" sldId="335"/>
            <ac:picMk id="8" creationId="{792BCEE9-F2D1-14CE-1E78-84AD8E9F4C26}"/>
          </ac:picMkLst>
        </pc:picChg>
        <pc:picChg chg="add mod">
          <ac:chgData name="nguyenthanhloi3001@outlook.com" userId="1a718578e90bf498" providerId="LiveId" clId="{300E8217-0189-4E0C-A822-5A73B965562B}" dt="2022-08-15T08:15:49.737" v="4837" actId="164"/>
          <ac:picMkLst>
            <pc:docMk/>
            <pc:sldMk cId="541248305" sldId="335"/>
            <ac:picMk id="11" creationId="{1F2103EB-38B5-615D-091C-CFE76459C0EF}"/>
          </ac:picMkLst>
        </pc:picChg>
        <pc:picChg chg="add mod">
          <ac:chgData name="nguyenthanhloi3001@outlook.com" userId="1a718578e90bf498" providerId="LiveId" clId="{300E8217-0189-4E0C-A822-5A73B965562B}" dt="2022-08-15T08:19:56.970" v="4916" actId="164"/>
          <ac:picMkLst>
            <pc:docMk/>
            <pc:sldMk cId="541248305" sldId="335"/>
            <ac:picMk id="14" creationId="{96ABAFEA-6DA5-CAED-4964-1E0EF82F733A}"/>
          </ac:picMkLst>
        </pc:picChg>
        <pc:picChg chg="add mod">
          <ac:chgData name="nguyenthanhloi3001@outlook.com" userId="1a718578e90bf498" providerId="LiveId" clId="{300E8217-0189-4E0C-A822-5A73B965562B}" dt="2022-08-15T08:22:56.347" v="4942" actId="164"/>
          <ac:picMkLst>
            <pc:docMk/>
            <pc:sldMk cId="541248305" sldId="335"/>
            <ac:picMk id="19" creationId="{EE3F9B7D-54CA-B35B-623D-C21261769780}"/>
          </ac:picMkLst>
        </pc:picChg>
      </pc:sldChg>
      <pc:sldChg chg="addSp modSp">
        <pc:chgData name="nguyenthanhloi3001@outlook.com" userId="1a718578e90bf498" providerId="LiveId" clId="{300E8217-0189-4E0C-A822-5A73B965562B}" dt="2022-08-15T11:10:56.716" v="6205" actId="14100"/>
        <pc:sldMkLst>
          <pc:docMk/>
          <pc:sldMk cId="577843848" sldId="335"/>
        </pc:sldMkLst>
        <pc:spChg chg="add mod">
          <ac:chgData name="nguyenthanhloi3001@outlook.com" userId="1a718578e90bf498" providerId="LiveId" clId="{300E8217-0189-4E0C-A822-5A73B965562B}" dt="2022-08-15T11:10:53.132" v="6204"/>
          <ac:spMkLst>
            <pc:docMk/>
            <pc:sldMk cId="577843848" sldId="335"/>
            <ac:spMk id="5" creationId="{9A442157-6F8F-01DA-DE73-1794AFCAFF95}"/>
          </ac:spMkLst>
        </pc:spChg>
        <pc:picChg chg="add mod">
          <ac:chgData name="nguyenthanhloi3001@outlook.com" userId="1a718578e90bf498" providerId="LiveId" clId="{300E8217-0189-4E0C-A822-5A73B965562B}" dt="2022-08-15T11:10:53.132" v="6204"/>
          <ac:picMkLst>
            <pc:docMk/>
            <pc:sldMk cId="577843848" sldId="335"/>
            <ac:picMk id="2" creationId="{85BB3B51-9E02-65C8-4BCE-A4BD7244C53E}"/>
          </ac:picMkLst>
        </pc:picChg>
        <pc:picChg chg="add mod">
          <ac:chgData name="nguyenthanhloi3001@outlook.com" userId="1a718578e90bf498" providerId="LiveId" clId="{300E8217-0189-4E0C-A822-5A73B965562B}" dt="2022-08-15T11:10:53.132" v="6204"/>
          <ac:picMkLst>
            <pc:docMk/>
            <pc:sldMk cId="577843848" sldId="335"/>
            <ac:picMk id="3" creationId="{9415A96E-1121-4BD2-B32E-108F61BA6D95}"/>
          </ac:picMkLst>
        </pc:picChg>
        <pc:picChg chg="mod">
          <ac:chgData name="nguyenthanhloi3001@outlook.com" userId="1a718578e90bf498" providerId="LiveId" clId="{300E8217-0189-4E0C-A822-5A73B965562B}" dt="2022-08-15T11:10:56.716" v="6205" actId="14100"/>
          <ac:picMkLst>
            <pc:docMk/>
            <pc:sldMk cId="577843848" sldId="335"/>
            <ac:picMk id="1026" creationId="{DF531B42-1663-63E9-C61E-58241D528EF3}"/>
          </ac:picMkLst>
        </pc:picChg>
        <pc:cxnChg chg="add mod">
          <ac:chgData name="nguyenthanhloi3001@outlook.com" userId="1a718578e90bf498" providerId="LiveId" clId="{300E8217-0189-4E0C-A822-5A73B965562B}" dt="2022-08-15T11:10:53.132" v="6204"/>
          <ac:cxnSpMkLst>
            <pc:docMk/>
            <pc:sldMk cId="577843848" sldId="335"/>
            <ac:cxnSpMk id="6" creationId="{E316DD73-5295-BD49-3C04-2714A284BB59}"/>
          </ac:cxnSpMkLst>
        </pc:cxnChg>
      </pc:sldChg>
      <pc:sldChg chg="addSp delSp modSp new del mod addAnim delAnim modAnim">
        <pc:chgData name="nguyenthanhloi3001@outlook.com" userId="1a718578e90bf498" providerId="LiveId" clId="{300E8217-0189-4E0C-A822-5A73B965562B}" dt="2022-08-15T08:10:59.845" v="4790" actId="47"/>
        <pc:sldMkLst>
          <pc:docMk/>
          <pc:sldMk cId="3519839935" sldId="335"/>
        </pc:sldMkLst>
        <pc:spChg chg="del">
          <ac:chgData name="nguyenthanhloi3001@outlook.com" userId="1a718578e90bf498" providerId="LiveId" clId="{300E8217-0189-4E0C-A822-5A73B965562B}" dt="2022-08-15T07:37:47.531" v="4634" actId="478"/>
          <ac:spMkLst>
            <pc:docMk/>
            <pc:sldMk cId="3519839935" sldId="335"/>
            <ac:spMk id="2" creationId="{42C9C32A-DDCF-6A88-039A-73793CD712E5}"/>
          </ac:spMkLst>
        </pc:spChg>
        <pc:spChg chg="del">
          <ac:chgData name="nguyenthanhloi3001@outlook.com" userId="1a718578e90bf498" providerId="LiveId" clId="{300E8217-0189-4E0C-A822-5A73B965562B}" dt="2022-08-15T07:37:48.955" v="4635" actId="478"/>
          <ac:spMkLst>
            <pc:docMk/>
            <pc:sldMk cId="3519839935" sldId="335"/>
            <ac:spMk id="3" creationId="{01FE0EDB-B331-0419-985E-3A610E5C3115}"/>
          </ac:spMkLst>
        </pc:spChg>
        <pc:spChg chg="mod modVis">
          <ac:chgData name="nguyenthanhloi3001@outlook.com" userId="1a718578e90bf498" providerId="LiveId" clId="{300E8217-0189-4E0C-A822-5A73B965562B}" dt="2022-08-15T07:56:12.681" v="4674" actId="14429"/>
          <ac:spMkLst>
            <pc:docMk/>
            <pc:sldMk cId="3519839935" sldId="335"/>
            <ac:spMk id="4" creationId="{F825C7F4-E593-4848-995C-A3F50C87AAFD}"/>
          </ac:spMkLst>
        </pc:spChg>
        <pc:spChg chg="add del mod modVis">
          <ac:chgData name="nguyenthanhloi3001@outlook.com" userId="1a718578e90bf498" providerId="LiveId" clId="{300E8217-0189-4E0C-A822-5A73B965562B}" dt="2022-08-15T08:10:38.539" v="4785" actId="478"/>
          <ac:spMkLst>
            <pc:docMk/>
            <pc:sldMk cId="3519839935" sldId="335"/>
            <ac:spMk id="5" creationId="{C68E0932-1754-D868-69AD-70230E820C81}"/>
          </ac:spMkLst>
        </pc:spChg>
        <pc:spChg chg="add mod">
          <ac:chgData name="nguyenthanhloi3001@outlook.com" userId="1a718578e90bf498" providerId="LiveId" clId="{300E8217-0189-4E0C-A822-5A73B965562B}" dt="2022-08-15T07:39:19.203" v="4645" actId="1076"/>
          <ac:spMkLst>
            <pc:docMk/>
            <pc:sldMk cId="3519839935" sldId="335"/>
            <ac:spMk id="6" creationId="{53BB7322-82A5-D36F-C9D9-3DEDF0E137FD}"/>
          </ac:spMkLst>
        </pc:spChg>
        <pc:spChg chg="add del mod ord modVis">
          <ac:chgData name="nguyenthanhloi3001@outlook.com" userId="1a718578e90bf498" providerId="LiveId" clId="{300E8217-0189-4E0C-A822-5A73B965562B}" dt="2022-08-15T08:10:54.336" v="4789" actId="478"/>
          <ac:spMkLst>
            <pc:docMk/>
            <pc:sldMk cId="3519839935" sldId="335"/>
            <ac:spMk id="7" creationId="{8185E943-659D-A94C-F3C9-A6BDCE984586}"/>
          </ac:spMkLst>
        </pc:spChg>
        <pc:spChg chg="add del mod">
          <ac:chgData name="nguyenthanhloi3001@outlook.com" userId="1a718578e90bf498" providerId="LiveId" clId="{300E8217-0189-4E0C-A822-5A73B965562B}" dt="2022-08-15T08:04:11.319" v="4732" actId="164"/>
          <ac:spMkLst>
            <pc:docMk/>
            <pc:sldMk cId="3519839935" sldId="335"/>
            <ac:spMk id="9" creationId="{2113E363-18C6-BD5E-3A93-9575D5C750F1}"/>
          </ac:spMkLst>
        </pc:spChg>
        <pc:spChg chg="add del mod">
          <ac:chgData name="nguyenthanhloi3001@outlook.com" userId="1a718578e90bf498" providerId="LiveId" clId="{300E8217-0189-4E0C-A822-5A73B965562B}" dt="2022-08-15T08:06:04.341" v="4738" actId="478"/>
          <ac:spMkLst>
            <pc:docMk/>
            <pc:sldMk cId="3519839935" sldId="335"/>
            <ac:spMk id="13" creationId="{003C16E4-09BD-6016-FF9C-5608374B8D0A}"/>
          </ac:spMkLst>
        </pc:spChg>
        <pc:spChg chg="add del mod">
          <ac:chgData name="nguyenthanhloi3001@outlook.com" userId="1a718578e90bf498" providerId="LiveId" clId="{300E8217-0189-4E0C-A822-5A73B965562B}" dt="2022-08-15T08:07:28.174" v="4755"/>
          <ac:spMkLst>
            <pc:docMk/>
            <pc:sldMk cId="3519839935" sldId="335"/>
            <ac:spMk id="17" creationId="{AAE35C05-5A4F-62F1-4555-11B2278E9DA9}"/>
          </ac:spMkLst>
        </pc:spChg>
        <pc:spChg chg="add mod">
          <ac:chgData name="nguyenthanhloi3001@outlook.com" userId="1a718578e90bf498" providerId="LiveId" clId="{300E8217-0189-4E0C-A822-5A73B965562B}" dt="2022-08-15T08:09:12.393" v="4765" actId="164"/>
          <ac:spMkLst>
            <pc:docMk/>
            <pc:sldMk cId="3519839935" sldId="335"/>
            <ac:spMk id="18" creationId="{3AD0F482-3179-22FC-A871-936B92A36CAF}"/>
          </ac:spMkLst>
        </pc:spChg>
        <pc:spChg chg="add mod">
          <ac:chgData name="nguyenthanhloi3001@outlook.com" userId="1a718578e90bf498" providerId="LiveId" clId="{300E8217-0189-4E0C-A822-5A73B965562B}" dt="2022-08-15T08:10:54.336" v="4789" actId="478"/>
          <ac:spMkLst>
            <pc:docMk/>
            <pc:sldMk cId="3519839935" sldId="335"/>
            <ac:spMk id="21" creationId="{1A0BF2A7-D11B-22C2-0166-954910CBDDC8}"/>
          </ac:spMkLst>
        </pc:spChg>
        <pc:grpChg chg="add del mod ord">
          <ac:chgData name="nguyenthanhloi3001@outlook.com" userId="1a718578e90bf498" providerId="LiveId" clId="{300E8217-0189-4E0C-A822-5A73B965562B}" dt="2022-08-15T08:06:06.561" v="4739" actId="478"/>
          <ac:grpSpMkLst>
            <pc:docMk/>
            <pc:sldMk cId="3519839935" sldId="335"/>
            <ac:grpSpMk id="11" creationId="{97B284E1-07A9-3CD1-1ADD-FFF0F164EC60}"/>
          </ac:grpSpMkLst>
        </pc:grpChg>
        <pc:grpChg chg="add mod modVis">
          <ac:chgData name="nguyenthanhloi3001@outlook.com" userId="1a718578e90bf498" providerId="LiveId" clId="{300E8217-0189-4E0C-A822-5A73B965562B}" dt="2022-08-15T08:10:52.249" v="4788" actId="14429"/>
          <ac:grpSpMkLst>
            <pc:docMk/>
            <pc:sldMk cId="3519839935" sldId="335"/>
            <ac:grpSpMk id="19" creationId="{A6C62DB9-F35D-7FB0-9E52-038C2CE3FA95}"/>
          </ac:grpSpMkLst>
        </pc:grpChg>
        <pc:picChg chg="add del mod ord modVis">
          <ac:chgData name="nguyenthanhloi3001@outlook.com" userId="1a718578e90bf498" providerId="LiveId" clId="{300E8217-0189-4E0C-A822-5A73B965562B}" dt="2022-08-15T08:06:02.058" v="4737" actId="478"/>
          <ac:picMkLst>
            <pc:docMk/>
            <pc:sldMk cId="3519839935" sldId="335"/>
            <ac:picMk id="8" creationId="{CF802425-3EE1-69C8-ACAB-ABF7CF9A3442}"/>
          </ac:picMkLst>
        </pc:picChg>
        <pc:picChg chg="add del mod">
          <ac:chgData name="nguyenthanhloi3001@outlook.com" userId="1a718578e90bf498" providerId="LiveId" clId="{300E8217-0189-4E0C-A822-5A73B965562B}" dt="2022-08-15T08:04:11.319" v="4732" actId="164"/>
          <ac:picMkLst>
            <pc:docMk/>
            <pc:sldMk cId="3519839935" sldId="335"/>
            <ac:picMk id="10" creationId="{8FE4E194-8C12-6BF9-2914-CED404769596}"/>
          </ac:picMkLst>
        </pc:picChg>
        <pc:picChg chg="add mod modVis">
          <ac:chgData name="nguyenthanhloi3001@outlook.com" userId="1a718578e90bf498" providerId="LiveId" clId="{300E8217-0189-4E0C-A822-5A73B965562B}" dt="2022-08-15T08:09:55.329" v="4775" actId="14429"/>
          <ac:picMkLst>
            <pc:docMk/>
            <pc:sldMk cId="3519839935" sldId="335"/>
            <ac:picMk id="14" creationId="{240338A5-5759-C815-207D-67EE6F6D7598}"/>
          </ac:picMkLst>
        </pc:picChg>
        <pc:picChg chg="add mod">
          <ac:chgData name="nguyenthanhloi3001@outlook.com" userId="1a718578e90bf498" providerId="LiveId" clId="{300E8217-0189-4E0C-A822-5A73B965562B}" dt="2022-08-15T08:09:12.393" v="4765" actId="164"/>
          <ac:picMkLst>
            <pc:docMk/>
            <pc:sldMk cId="3519839935" sldId="335"/>
            <ac:picMk id="15" creationId="{1C6948B4-9327-36C7-65DF-46ED9F930220}"/>
          </ac:picMkLst>
        </pc:picChg>
        <pc:picChg chg="add del mod">
          <ac:chgData name="nguyenthanhloi3001@outlook.com" userId="1a718578e90bf498" providerId="LiveId" clId="{300E8217-0189-4E0C-A822-5A73B965562B}" dt="2022-08-15T08:07:28.174" v="4755"/>
          <ac:picMkLst>
            <pc:docMk/>
            <pc:sldMk cId="3519839935" sldId="335"/>
            <ac:picMk id="16" creationId="{9DFA1E23-F1AF-6A84-D4EB-298592F5014A}"/>
          </ac:picMkLst>
        </pc:picChg>
      </pc:sldChg>
      <pc:sldChg chg="addSp delSp modSp new mod modAnim">
        <pc:chgData name="nguyenthanhloi3001@outlook.com" userId="1a718578e90bf498" providerId="LiveId" clId="{300E8217-0189-4E0C-A822-5A73B965562B}" dt="2022-08-15T08:49:37.440" v="5808"/>
        <pc:sldMkLst>
          <pc:docMk/>
          <pc:sldMk cId="3077403645" sldId="336"/>
        </pc:sldMkLst>
        <pc:spChg chg="del">
          <ac:chgData name="nguyenthanhloi3001@outlook.com" userId="1a718578e90bf498" providerId="LiveId" clId="{300E8217-0189-4E0C-A822-5A73B965562B}" dt="2022-08-15T08:42:44.405" v="5620" actId="478"/>
          <ac:spMkLst>
            <pc:docMk/>
            <pc:sldMk cId="3077403645" sldId="336"/>
            <ac:spMk id="2" creationId="{97C50B79-DE3F-CBC8-5E15-E4D6FE78FFB2}"/>
          </ac:spMkLst>
        </pc:spChg>
        <pc:spChg chg="del">
          <ac:chgData name="nguyenthanhloi3001@outlook.com" userId="1a718578e90bf498" providerId="LiveId" clId="{300E8217-0189-4E0C-A822-5A73B965562B}" dt="2022-08-15T08:41:56.387" v="5616"/>
          <ac:spMkLst>
            <pc:docMk/>
            <pc:sldMk cId="3077403645" sldId="336"/>
            <ac:spMk id="3" creationId="{AED10A42-2DC4-F484-1292-40CAC0D90C17}"/>
          </ac:spMkLst>
        </pc:spChg>
        <pc:spChg chg="add mod ord modVis">
          <ac:chgData name="nguyenthanhloi3001@outlook.com" userId="1a718578e90bf498" providerId="LiveId" clId="{300E8217-0189-4E0C-A822-5A73B965562B}" dt="2022-08-15T08:48:02.376" v="5781" actId="13244"/>
          <ac:spMkLst>
            <pc:docMk/>
            <pc:sldMk cId="3077403645" sldId="336"/>
            <ac:spMk id="6" creationId="{880E402C-BA82-64B2-DB06-B6E616BF8361}"/>
          </ac:spMkLst>
        </pc:spChg>
        <pc:spChg chg="add mod modVis">
          <ac:chgData name="nguyenthanhloi3001@outlook.com" userId="1a718578e90bf498" providerId="LiveId" clId="{300E8217-0189-4E0C-A822-5A73B965562B}" dt="2022-08-15T08:48:31.321" v="5799" actId="1076"/>
          <ac:spMkLst>
            <pc:docMk/>
            <pc:sldMk cId="3077403645" sldId="336"/>
            <ac:spMk id="7" creationId="{06718CB2-F721-4956-21D0-17175C645A2B}"/>
          </ac:spMkLst>
        </pc:spChg>
        <pc:spChg chg="add mod">
          <ac:chgData name="nguyenthanhloi3001@outlook.com" userId="1a718578e90bf498" providerId="LiveId" clId="{300E8217-0189-4E0C-A822-5A73B965562B}" dt="2022-08-15T08:46:35.392" v="5772" actId="164"/>
          <ac:spMkLst>
            <pc:docMk/>
            <pc:sldMk cId="3077403645" sldId="336"/>
            <ac:spMk id="10" creationId="{0DA3B065-AA2B-1677-0BA2-BEAC1C8CA711}"/>
          </ac:spMkLst>
        </pc:spChg>
        <pc:grpChg chg="add mod ord modVis">
          <ac:chgData name="nguyenthanhloi3001@outlook.com" userId="1a718578e90bf498" providerId="LiveId" clId="{300E8217-0189-4E0C-A822-5A73B965562B}" dt="2022-08-15T08:49:13.616" v="5807" actId="14429"/>
          <ac:grpSpMkLst>
            <pc:docMk/>
            <pc:sldMk cId="3077403645" sldId="336"/>
            <ac:grpSpMk id="11" creationId="{622B20F7-D154-5305-8A36-D805E41B7745}"/>
          </ac:grpSpMkLst>
        </pc:grpChg>
        <pc:picChg chg="add mod modVis">
          <ac:chgData name="nguyenthanhloi3001@outlook.com" userId="1a718578e90bf498" providerId="LiveId" clId="{300E8217-0189-4E0C-A822-5A73B965562B}" dt="2022-08-15T08:48:34.152" v="5800" actId="14100"/>
          <ac:picMkLst>
            <pc:docMk/>
            <pc:sldMk cId="3077403645" sldId="336"/>
            <ac:picMk id="5" creationId="{57E9B634-CB17-A025-A455-C2E85386F9FA}"/>
          </ac:picMkLst>
        </pc:picChg>
        <pc:picChg chg="add mod">
          <ac:chgData name="nguyenthanhloi3001@outlook.com" userId="1a718578e90bf498" providerId="LiveId" clId="{300E8217-0189-4E0C-A822-5A73B965562B}" dt="2022-08-15T08:46:35.392" v="5772" actId="164"/>
          <ac:picMkLst>
            <pc:docMk/>
            <pc:sldMk cId="3077403645" sldId="336"/>
            <ac:picMk id="8" creationId="{46CAB8B0-A0F6-8715-FC40-6F24AD8B9269}"/>
          </ac:picMkLst>
        </pc:picChg>
        <pc:picChg chg="add del mod">
          <ac:chgData name="nguyenthanhloi3001@outlook.com" userId="1a718578e90bf498" providerId="LiveId" clId="{300E8217-0189-4E0C-A822-5A73B965562B}" dt="2022-08-15T08:45:51.674" v="5737" actId="478"/>
          <ac:picMkLst>
            <pc:docMk/>
            <pc:sldMk cId="3077403645" sldId="336"/>
            <ac:picMk id="9" creationId="{F96A7767-7ED4-37DA-6E78-48EE6F789A5F}"/>
          </ac:picMkLst>
        </pc:picChg>
      </pc:sldChg>
      <pc:sldChg chg="delSp modSp mod">
        <pc:chgData name="nguyenthanhloi3001@outlook.com" userId="1a718578e90bf498" providerId="LiveId" clId="{300E8217-0189-4E0C-A822-5A73B965562B}" dt="2022-08-15T16:43:55.778" v="7615" actId="14100"/>
        <pc:sldMkLst>
          <pc:docMk/>
          <pc:sldMk cId="49527462" sldId="337"/>
        </pc:sldMkLst>
        <pc:spChg chg="mod">
          <ac:chgData name="nguyenthanhloi3001@outlook.com" userId="1a718578e90bf498" providerId="LiveId" clId="{300E8217-0189-4E0C-A822-5A73B965562B}" dt="2022-08-15T16:43:32.883" v="7608" actId="1076"/>
          <ac:spMkLst>
            <pc:docMk/>
            <pc:sldMk cId="49527462" sldId="337"/>
            <ac:spMk id="16" creationId="{447C6629-3205-425E-49E3-90F0F0C358B4}"/>
          </ac:spMkLst>
        </pc:spChg>
        <pc:spChg chg="mod">
          <ac:chgData name="nguyenthanhloi3001@outlook.com" userId="1a718578e90bf498" providerId="LiveId" clId="{300E8217-0189-4E0C-A822-5A73B965562B}" dt="2022-08-15T16:43:36.614" v="7609" actId="1076"/>
          <ac:spMkLst>
            <pc:docMk/>
            <pc:sldMk cId="49527462" sldId="337"/>
            <ac:spMk id="17" creationId="{BA3D6775-FC0D-FDD6-0AE3-C902BEC77A78}"/>
          </ac:spMkLst>
        </pc:spChg>
        <pc:spChg chg="del">
          <ac:chgData name="nguyenthanhloi3001@outlook.com" userId="1a718578e90bf498" providerId="LiveId" clId="{300E8217-0189-4E0C-A822-5A73B965562B}" dt="2022-08-15T16:43:26.581" v="7606" actId="478"/>
          <ac:spMkLst>
            <pc:docMk/>
            <pc:sldMk cId="49527462" sldId="337"/>
            <ac:spMk id="18" creationId="{462E16C0-730A-460E-D2AA-46B2CA5C476F}"/>
          </ac:spMkLst>
        </pc:spChg>
        <pc:spChg chg="del">
          <ac:chgData name="nguyenthanhloi3001@outlook.com" userId="1a718578e90bf498" providerId="LiveId" clId="{300E8217-0189-4E0C-A822-5A73B965562B}" dt="2022-08-15T16:43:28.628" v="7607" actId="478"/>
          <ac:spMkLst>
            <pc:docMk/>
            <pc:sldMk cId="49527462" sldId="337"/>
            <ac:spMk id="19" creationId="{9FB71AAC-C6B5-F4D4-59B6-6AE33602C15B}"/>
          </ac:spMkLst>
        </pc:spChg>
        <pc:spChg chg="mod">
          <ac:chgData name="nguyenthanhloi3001@outlook.com" userId="1a718578e90bf498" providerId="LiveId" clId="{300E8217-0189-4E0C-A822-5A73B965562B}" dt="2022-08-15T16:43:50.364" v="7613" actId="20577"/>
          <ac:spMkLst>
            <pc:docMk/>
            <pc:sldMk cId="49527462" sldId="337"/>
            <ac:spMk id="20" creationId="{FE827DFA-B0D7-ED4E-FC68-147C1E904297}"/>
          </ac:spMkLst>
        </pc:spChg>
        <pc:spChg chg="mod">
          <ac:chgData name="nguyenthanhloi3001@outlook.com" userId="1a718578e90bf498" providerId="LiveId" clId="{300E8217-0189-4E0C-A822-5A73B965562B}" dt="2022-08-15T16:43:55.778" v="7615" actId="14100"/>
          <ac:spMkLst>
            <pc:docMk/>
            <pc:sldMk cId="49527462" sldId="337"/>
            <ac:spMk id="21" creationId="{39B1F41C-B015-29B6-B4C1-4216D081904A}"/>
          </ac:spMkLst>
        </pc:spChg>
      </pc:sldChg>
      <pc:sldChg chg="addSp delSp modSp new mod">
        <pc:chgData name="nguyenthanhloi3001@outlook.com" userId="1a718578e90bf498" providerId="LiveId" clId="{300E8217-0189-4E0C-A822-5A73B965562B}" dt="2022-08-15T08:58:56.361" v="5888" actId="14100"/>
        <pc:sldMkLst>
          <pc:docMk/>
          <pc:sldMk cId="442227069" sldId="337"/>
        </pc:sldMkLst>
        <pc:spChg chg="del">
          <ac:chgData name="nguyenthanhloi3001@outlook.com" userId="1a718578e90bf498" providerId="LiveId" clId="{300E8217-0189-4E0C-A822-5A73B965562B}" dt="2022-08-15T08:57:26.960" v="5863" actId="478"/>
          <ac:spMkLst>
            <pc:docMk/>
            <pc:sldMk cId="442227069" sldId="337"/>
            <ac:spMk id="2" creationId="{439FD4F9-4BDE-996F-B56C-9F8BC02990B4}"/>
          </ac:spMkLst>
        </pc:spChg>
        <pc:spChg chg="del">
          <ac:chgData name="nguyenthanhloi3001@outlook.com" userId="1a718578e90bf498" providerId="LiveId" clId="{300E8217-0189-4E0C-A822-5A73B965562B}" dt="2022-08-15T08:57:28.152" v="5864" actId="478"/>
          <ac:spMkLst>
            <pc:docMk/>
            <pc:sldMk cId="442227069" sldId="337"/>
            <ac:spMk id="3" creationId="{9863FE28-B993-2D9B-50F9-C33D163C9B5D}"/>
          </ac:spMkLst>
        </pc:spChg>
        <pc:spChg chg="mod">
          <ac:chgData name="nguyenthanhloi3001@outlook.com" userId="1a718578e90bf498" providerId="LiveId" clId="{300E8217-0189-4E0C-A822-5A73B965562B}" dt="2022-08-15T08:58:45.769" v="5886" actId="1076"/>
          <ac:spMkLst>
            <pc:docMk/>
            <pc:sldMk cId="442227069" sldId="337"/>
            <ac:spMk id="4" creationId="{1EC407CA-8A99-9079-ACF4-1D07C38A9F07}"/>
          </ac:spMkLst>
        </pc:spChg>
        <pc:spChg chg="add mod">
          <ac:chgData name="nguyenthanhloi3001@outlook.com" userId="1a718578e90bf498" providerId="LiveId" clId="{300E8217-0189-4E0C-A822-5A73B965562B}" dt="2022-08-15T08:57:25.019" v="5862" actId="1076"/>
          <ac:spMkLst>
            <pc:docMk/>
            <pc:sldMk cId="442227069" sldId="337"/>
            <ac:spMk id="5" creationId="{8B5FAB5C-7A50-C438-4C17-849B3BFDA81A}"/>
          </ac:spMkLst>
        </pc:spChg>
        <pc:picChg chg="add mod">
          <ac:chgData name="nguyenthanhloi3001@outlook.com" userId="1a718578e90bf498" providerId="LiveId" clId="{300E8217-0189-4E0C-A822-5A73B965562B}" dt="2022-08-15T08:58:04.337" v="5877" actId="14100"/>
          <ac:picMkLst>
            <pc:docMk/>
            <pc:sldMk cId="442227069" sldId="337"/>
            <ac:picMk id="6" creationId="{517CEC88-1184-6CC8-2511-ECFF701B6491}"/>
          </ac:picMkLst>
        </pc:picChg>
        <pc:picChg chg="add mod">
          <ac:chgData name="nguyenthanhloi3001@outlook.com" userId="1a718578e90bf498" providerId="LiveId" clId="{300E8217-0189-4E0C-A822-5A73B965562B}" dt="2022-08-15T08:58:00.449" v="5876" actId="14100"/>
          <ac:picMkLst>
            <pc:docMk/>
            <pc:sldMk cId="442227069" sldId="337"/>
            <ac:picMk id="7" creationId="{ACECE559-F364-5A0D-4235-AE96FB62FC95}"/>
          </ac:picMkLst>
        </pc:picChg>
        <pc:picChg chg="add mod">
          <ac:chgData name="nguyenthanhloi3001@outlook.com" userId="1a718578e90bf498" providerId="LiveId" clId="{300E8217-0189-4E0C-A822-5A73B965562B}" dt="2022-08-15T08:58:56.361" v="5888" actId="14100"/>
          <ac:picMkLst>
            <pc:docMk/>
            <pc:sldMk cId="442227069" sldId="337"/>
            <ac:picMk id="8" creationId="{FC2ADE49-3504-6800-9C38-9FC7E4D8F04E}"/>
          </ac:picMkLst>
        </pc:picChg>
      </pc:sldChg>
      <pc:sldChg chg="addSp delSp modSp mod">
        <pc:chgData name="nguyenthanhloi3001@outlook.com" userId="1a718578e90bf498" providerId="LiveId" clId="{300E8217-0189-4E0C-A822-5A73B965562B}" dt="2022-08-15T11:03:17.757" v="6131" actId="1076"/>
        <pc:sldMkLst>
          <pc:docMk/>
          <pc:sldMk cId="888825695" sldId="339"/>
        </pc:sldMkLst>
        <pc:spChg chg="mod">
          <ac:chgData name="nguyenthanhloi3001@outlook.com" userId="1a718578e90bf498" providerId="LiveId" clId="{300E8217-0189-4E0C-A822-5A73B965562B}" dt="2022-08-15T11:03:17.757" v="6131" actId="1076"/>
          <ac:spMkLst>
            <pc:docMk/>
            <pc:sldMk cId="888825695" sldId="339"/>
            <ac:spMk id="5" creationId="{931C91EB-1FE8-E4DE-7D83-32E9A876DC42}"/>
          </ac:spMkLst>
        </pc:spChg>
        <pc:spChg chg="add mod">
          <ac:chgData name="nguyenthanhloi3001@outlook.com" userId="1a718578e90bf498" providerId="LiveId" clId="{300E8217-0189-4E0C-A822-5A73B965562B}" dt="2022-08-15T11:03:12.149" v="6130"/>
          <ac:spMkLst>
            <pc:docMk/>
            <pc:sldMk cId="888825695" sldId="339"/>
            <ac:spMk id="13" creationId="{CFA2645A-B6D2-7090-2A14-70913BC5B805}"/>
          </ac:spMkLst>
        </pc:spChg>
        <pc:grpChg chg="del mod">
          <ac:chgData name="nguyenthanhloi3001@outlook.com" userId="1a718578e90bf498" providerId="LiveId" clId="{300E8217-0189-4E0C-A822-5A73B965562B}" dt="2022-08-15T11:02:55.786" v="6129" actId="478"/>
          <ac:grpSpMkLst>
            <pc:docMk/>
            <pc:sldMk cId="888825695" sldId="339"/>
            <ac:grpSpMk id="27" creationId="{25179F4F-0293-F686-E93E-2EECE1F81758}"/>
          </ac:grpSpMkLst>
        </pc:grpChg>
        <pc:picChg chg="add mod">
          <ac:chgData name="nguyenthanhloi3001@outlook.com" userId="1a718578e90bf498" providerId="LiveId" clId="{300E8217-0189-4E0C-A822-5A73B965562B}" dt="2022-08-15T11:03:12.149" v="6130"/>
          <ac:picMkLst>
            <pc:docMk/>
            <pc:sldMk cId="888825695" sldId="339"/>
            <ac:picMk id="2" creationId="{3F36F5C7-1182-5CE2-604B-BB3586E1390B}"/>
          </ac:picMkLst>
        </pc:picChg>
        <pc:picChg chg="add mod">
          <ac:chgData name="nguyenthanhloi3001@outlook.com" userId="1a718578e90bf498" providerId="LiveId" clId="{300E8217-0189-4E0C-A822-5A73B965562B}" dt="2022-08-15T11:03:12.149" v="6130"/>
          <ac:picMkLst>
            <pc:docMk/>
            <pc:sldMk cId="888825695" sldId="339"/>
            <ac:picMk id="3" creationId="{C64F2FC6-BC55-BC61-1A55-65C06804C368}"/>
          </ac:picMkLst>
        </pc:picChg>
        <pc:cxnChg chg="add mod">
          <ac:chgData name="nguyenthanhloi3001@outlook.com" userId="1a718578e90bf498" providerId="LiveId" clId="{300E8217-0189-4E0C-A822-5A73B965562B}" dt="2022-08-15T11:03:12.149" v="6130"/>
          <ac:cxnSpMkLst>
            <pc:docMk/>
            <pc:sldMk cId="888825695" sldId="339"/>
            <ac:cxnSpMk id="14" creationId="{5364C3FC-0C22-6007-60C8-D9BC89F5A88C}"/>
          </ac:cxnSpMkLst>
        </pc:cxnChg>
      </pc:sldChg>
      <pc:sldChg chg="addSp modSp">
        <pc:chgData name="nguyenthanhloi3001@outlook.com" userId="1a718578e90bf498" providerId="LiveId" clId="{300E8217-0189-4E0C-A822-5A73B965562B}" dt="2022-08-15T11:04:19.616" v="6133"/>
        <pc:sldMkLst>
          <pc:docMk/>
          <pc:sldMk cId="2250806915" sldId="340"/>
        </pc:sldMkLst>
        <pc:spChg chg="add mod">
          <ac:chgData name="nguyenthanhloi3001@outlook.com" userId="1a718578e90bf498" providerId="LiveId" clId="{300E8217-0189-4E0C-A822-5A73B965562B}" dt="2022-08-15T11:04:19.616" v="6133"/>
          <ac:spMkLst>
            <pc:docMk/>
            <pc:sldMk cId="2250806915" sldId="340"/>
            <ac:spMk id="6" creationId="{850F9BC2-5B60-FE2C-31BE-530891443543}"/>
          </ac:spMkLst>
        </pc:spChg>
        <pc:picChg chg="add mod">
          <ac:chgData name="nguyenthanhloi3001@outlook.com" userId="1a718578e90bf498" providerId="LiveId" clId="{300E8217-0189-4E0C-A822-5A73B965562B}" dt="2022-08-15T11:04:19.616" v="6133"/>
          <ac:picMkLst>
            <pc:docMk/>
            <pc:sldMk cId="2250806915" sldId="340"/>
            <ac:picMk id="2" creationId="{BF607E3D-1171-5D00-4A2C-AD90DFA2DBE2}"/>
          </ac:picMkLst>
        </pc:picChg>
        <pc:picChg chg="add mod">
          <ac:chgData name="nguyenthanhloi3001@outlook.com" userId="1a718578e90bf498" providerId="LiveId" clId="{300E8217-0189-4E0C-A822-5A73B965562B}" dt="2022-08-15T11:04:19.616" v="6133"/>
          <ac:picMkLst>
            <pc:docMk/>
            <pc:sldMk cId="2250806915" sldId="340"/>
            <ac:picMk id="3" creationId="{9BBA5461-CC4D-156B-586F-1D9FF06787CE}"/>
          </ac:picMkLst>
        </pc:picChg>
        <pc:cxnChg chg="add mod">
          <ac:chgData name="nguyenthanhloi3001@outlook.com" userId="1a718578e90bf498" providerId="LiveId" clId="{300E8217-0189-4E0C-A822-5A73B965562B}" dt="2022-08-15T11:04:19.616" v="6133"/>
          <ac:cxnSpMkLst>
            <pc:docMk/>
            <pc:sldMk cId="2250806915" sldId="340"/>
            <ac:cxnSpMk id="7" creationId="{E106E8A2-5E2E-1766-6DC6-6CB2D5D35DE0}"/>
          </ac:cxnSpMkLst>
        </pc:cxnChg>
      </pc:sldChg>
      <pc:sldChg chg="addSp modSp">
        <pc:chgData name="nguyenthanhloi3001@outlook.com" userId="1a718578e90bf498" providerId="LiveId" clId="{300E8217-0189-4E0C-A822-5A73B965562B}" dt="2022-08-15T11:04:24.047" v="6134"/>
        <pc:sldMkLst>
          <pc:docMk/>
          <pc:sldMk cId="508985621" sldId="341"/>
        </pc:sldMkLst>
        <pc:spChg chg="add mod">
          <ac:chgData name="nguyenthanhloi3001@outlook.com" userId="1a718578e90bf498" providerId="LiveId" clId="{300E8217-0189-4E0C-A822-5A73B965562B}" dt="2022-08-15T11:04:24.047" v="6134"/>
          <ac:spMkLst>
            <pc:docMk/>
            <pc:sldMk cId="508985621" sldId="341"/>
            <ac:spMk id="7" creationId="{1ED6B2E2-B327-6236-32B4-36B7876CDAE6}"/>
          </ac:spMkLst>
        </pc:spChg>
        <pc:picChg chg="add mod">
          <ac:chgData name="nguyenthanhloi3001@outlook.com" userId="1a718578e90bf498" providerId="LiveId" clId="{300E8217-0189-4E0C-A822-5A73B965562B}" dt="2022-08-15T11:04:24.047" v="6134"/>
          <ac:picMkLst>
            <pc:docMk/>
            <pc:sldMk cId="508985621" sldId="341"/>
            <ac:picMk id="2" creationId="{F8828E0B-5695-B2CA-CC40-19DDB35007A4}"/>
          </ac:picMkLst>
        </pc:picChg>
        <pc:picChg chg="add mod">
          <ac:chgData name="nguyenthanhloi3001@outlook.com" userId="1a718578e90bf498" providerId="LiveId" clId="{300E8217-0189-4E0C-A822-5A73B965562B}" dt="2022-08-15T11:04:24.047" v="6134"/>
          <ac:picMkLst>
            <pc:docMk/>
            <pc:sldMk cId="508985621" sldId="341"/>
            <ac:picMk id="3" creationId="{880690FC-2824-6B85-ABEB-CDC1CC0DB30F}"/>
          </ac:picMkLst>
        </pc:picChg>
        <pc:cxnChg chg="add mod">
          <ac:chgData name="nguyenthanhloi3001@outlook.com" userId="1a718578e90bf498" providerId="LiveId" clId="{300E8217-0189-4E0C-A822-5A73B965562B}" dt="2022-08-15T11:04:24.047" v="6134"/>
          <ac:cxnSpMkLst>
            <pc:docMk/>
            <pc:sldMk cId="508985621" sldId="341"/>
            <ac:cxnSpMk id="8" creationId="{0CE8E04B-2768-B9E3-7C07-623E6DCAFD5C}"/>
          </ac:cxnSpMkLst>
        </pc:cxnChg>
      </pc:sldChg>
      <pc:sldChg chg="addSp modSp">
        <pc:chgData name="nguyenthanhloi3001@outlook.com" userId="1a718578e90bf498" providerId="LiveId" clId="{300E8217-0189-4E0C-A822-5A73B965562B}" dt="2022-08-15T11:04:27.602" v="6135"/>
        <pc:sldMkLst>
          <pc:docMk/>
          <pc:sldMk cId="1416463628" sldId="342"/>
        </pc:sldMkLst>
        <pc:spChg chg="add mod">
          <ac:chgData name="nguyenthanhloi3001@outlook.com" userId="1a718578e90bf498" providerId="LiveId" clId="{300E8217-0189-4E0C-A822-5A73B965562B}" dt="2022-08-15T11:04:27.602" v="6135"/>
          <ac:spMkLst>
            <pc:docMk/>
            <pc:sldMk cId="1416463628" sldId="342"/>
            <ac:spMk id="7" creationId="{65209F3F-F118-F495-2963-766D42863355}"/>
          </ac:spMkLst>
        </pc:spChg>
        <pc:picChg chg="add mod">
          <ac:chgData name="nguyenthanhloi3001@outlook.com" userId="1a718578e90bf498" providerId="LiveId" clId="{300E8217-0189-4E0C-A822-5A73B965562B}" dt="2022-08-15T11:04:27.602" v="6135"/>
          <ac:picMkLst>
            <pc:docMk/>
            <pc:sldMk cId="1416463628" sldId="342"/>
            <ac:picMk id="2" creationId="{ECC3BAA7-C30C-5796-A87C-CF21D427D320}"/>
          </ac:picMkLst>
        </pc:picChg>
        <pc:picChg chg="add mod">
          <ac:chgData name="nguyenthanhloi3001@outlook.com" userId="1a718578e90bf498" providerId="LiveId" clId="{300E8217-0189-4E0C-A822-5A73B965562B}" dt="2022-08-15T11:04:27.602" v="6135"/>
          <ac:picMkLst>
            <pc:docMk/>
            <pc:sldMk cId="1416463628" sldId="342"/>
            <ac:picMk id="3" creationId="{972CE7DB-5792-5F6F-B3E4-76E99AEBAE1F}"/>
          </ac:picMkLst>
        </pc:picChg>
        <pc:cxnChg chg="add mod">
          <ac:chgData name="nguyenthanhloi3001@outlook.com" userId="1a718578e90bf498" providerId="LiveId" clId="{300E8217-0189-4E0C-A822-5A73B965562B}" dt="2022-08-15T11:04:27.602" v="6135"/>
          <ac:cxnSpMkLst>
            <pc:docMk/>
            <pc:sldMk cId="1416463628" sldId="342"/>
            <ac:cxnSpMk id="8" creationId="{F2A09FA6-3AC7-EEDD-467B-2E3568C909E0}"/>
          </ac:cxnSpMkLst>
        </pc:cxnChg>
      </pc:sldChg>
      <pc:sldChg chg="addSp modSp">
        <pc:chgData name="nguyenthanhloi3001@outlook.com" userId="1a718578e90bf498" providerId="LiveId" clId="{300E8217-0189-4E0C-A822-5A73B965562B}" dt="2022-08-15T11:08:18.603" v="6174"/>
        <pc:sldMkLst>
          <pc:docMk/>
          <pc:sldMk cId="2622731600" sldId="343"/>
        </pc:sldMkLst>
        <pc:spChg chg="add mod">
          <ac:chgData name="nguyenthanhloi3001@outlook.com" userId="1a718578e90bf498" providerId="LiveId" clId="{300E8217-0189-4E0C-A822-5A73B965562B}" dt="2022-08-15T11:08:18.603" v="6174"/>
          <ac:spMkLst>
            <pc:docMk/>
            <pc:sldMk cId="2622731600" sldId="343"/>
            <ac:spMk id="6" creationId="{924F2D32-CE41-9110-DC8F-2CA48C29775B}"/>
          </ac:spMkLst>
        </pc:spChg>
        <pc:picChg chg="add mod">
          <ac:chgData name="nguyenthanhloi3001@outlook.com" userId="1a718578e90bf498" providerId="LiveId" clId="{300E8217-0189-4E0C-A822-5A73B965562B}" dt="2022-08-15T11:08:18.603" v="6174"/>
          <ac:picMkLst>
            <pc:docMk/>
            <pc:sldMk cId="2622731600" sldId="343"/>
            <ac:picMk id="2" creationId="{4B5768F0-8D86-84B8-0703-B1D7C1729B41}"/>
          </ac:picMkLst>
        </pc:picChg>
        <pc:picChg chg="add mod">
          <ac:chgData name="nguyenthanhloi3001@outlook.com" userId="1a718578e90bf498" providerId="LiveId" clId="{300E8217-0189-4E0C-A822-5A73B965562B}" dt="2022-08-15T11:08:18.603" v="6174"/>
          <ac:picMkLst>
            <pc:docMk/>
            <pc:sldMk cId="2622731600" sldId="343"/>
            <ac:picMk id="3" creationId="{B644349C-0877-B2BB-ECF7-8D8BA0DEF87E}"/>
          </ac:picMkLst>
        </pc:picChg>
        <pc:cxnChg chg="add mod">
          <ac:chgData name="nguyenthanhloi3001@outlook.com" userId="1a718578e90bf498" providerId="LiveId" clId="{300E8217-0189-4E0C-A822-5A73B965562B}" dt="2022-08-15T11:08:18.603" v="6174"/>
          <ac:cxnSpMkLst>
            <pc:docMk/>
            <pc:sldMk cId="2622731600" sldId="343"/>
            <ac:cxnSpMk id="7" creationId="{D53ABD4C-F829-5D93-1C60-B3CB9D969C78}"/>
          </ac:cxnSpMkLst>
        </pc:cxnChg>
      </pc:sldChg>
      <pc:sldChg chg="del">
        <pc:chgData name="nguyenthanhloi3001@outlook.com" userId="1a718578e90bf498" providerId="LiveId" clId="{300E8217-0189-4E0C-A822-5A73B965562B}" dt="2022-08-15T09:25:34.291" v="5921" actId="47"/>
        <pc:sldMkLst>
          <pc:docMk/>
          <pc:sldMk cId="3996912302" sldId="347"/>
        </pc:sldMkLst>
      </pc:sldChg>
      <pc:sldChg chg="modSp mod modAnim">
        <pc:chgData name="nguyenthanhloi3001@outlook.com" userId="1a718578e90bf498" providerId="LiveId" clId="{300E8217-0189-4E0C-A822-5A73B965562B}" dt="2022-08-15T14:24:28.326" v="6429"/>
        <pc:sldMkLst>
          <pc:docMk/>
          <pc:sldMk cId="541248305" sldId="348"/>
        </pc:sldMkLst>
        <pc:spChg chg="mod">
          <ac:chgData name="nguyenthanhloi3001@outlook.com" userId="1a718578e90bf498" providerId="LiveId" clId="{300E8217-0189-4E0C-A822-5A73B965562B}" dt="2022-08-15T10:53:47.739" v="6030" actId="1076"/>
          <ac:spMkLst>
            <pc:docMk/>
            <pc:sldMk cId="541248305" sldId="348"/>
            <ac:spMk id="5" creationId="{B73AB0EF-9543-91D1-639C-473C25A6587E}"/>
          </ac:spMkLst>
        </pc:spChg>
      </pc:sldChg>
      <pc:sldChg chg="addSp delSp modSp mod">
        <pc:chgData name="nguyenthanhloi3001@outlook.com" userId="1a718578e90bf498" providerId="LiveId" clId="{300E8217-0189-4E0C-A822-5A73B965562B}" dt="2022-08-15T15:04:45.560" v="7542" actId="14100"/>
        <pc:sldMkLst>
          <pc:docMk/>
          <pc:sldMk cId="442227069" sldId="349"/>
        </pc:sldMkLst>
        <pc:spChg chg="mod">
          <ac:chgData name="nguyenthanhloi3001@outlook.com" userId="1a718578e90bf498" providerId="LiveId" clId="{300E8217-0189-4E0C-A822-5A73B965562B}" dt="2022-08-15T11:05:10.063" v="6149" actId="1076"/>
          <ac:spMkLst>
            <pc:docMk/>
            <pc:sldMk cId="442227069" sldId="349"/>
            <ac:spMk id="5" creationId="{8B5FAB5C-7A50-C438-4C17-849B3BFDA81A}"/>
          </ac:spMkLst>
        </pc:spChg>
        <pc:spChg chg="add mod">
          <ac:chgData name="nguyenthanhloi3001@outlook.com" userId="1a718578e90bf498" providerId="LiveId" clId="{300E8217-0189-4E0C-A822-5A73B965562B}" dt="2022-08-15T11:05:06.526" v="6148"/>
          <ac:spMkLst>
            <pc:docMk/>
            <pc:sldMk cId="442227069" sldId="349"/>
            <ac:spMk id="11" creationId="{75441DD2-2E31-9BA4-C2DF-43A47290A5D1}"/>
          </ac:spMkLst>
        </pc:spChg>
        <pc:picChg chg="add del mod">
          <ac:chgData name="nguyenthanhloi3001@outlook.com" userId="1a718578e90bf498" providerId="LiveId" clId="{300E8217-0189-4E0C-A822-5A73B965562B}" dt="2022-08-15T15:03:45.420" v="7525" actId="478"/>
          <ac:picMkLst>
            <pc:docMk/>
            <pc:sldMk cId="442227069" sldId="349"/>
            <ac:picMk id="3" creationId="{9F7FE6D9-35B3-4286-9E74-B5A729D19CEC}"/>
          </ac:picMkLst>
        </pc:picChg>
        <pc:picChg chg="mod">
          <ac:chgData name="nguyenthanhloi3001@outlook.com" userId="1a718578e90bf498" providerId="LiveId" clId="{300E8217-0189-4E0C-A822-5A73B965562B}" dt="2022-08-15T15:04:45.560" v="7542" actId="14100"/>
          <ac:picMkLst>
            <pc:docMk/>
            <pc:sldMk cId="442227069" sldId="349"/>
            <ac:picMk id="6" creationId="{517CEC88-1184-6CC8-2511-ECFF701B6491}"/>
          </ac:picMkLst>
        </pc:picChg>
        <pc:picChg chg="mod">
          <ac:chgData name="nguyenthanhloi3001@outlook.com" userId="1a718578e90bf498" providerId="LiveId" clId="{300E8217-0189-4E0C-A822-5A73B965562B}" dt="2022-08-15T15:04:34.257" v="7541" actId="1440"/>
          <ac:picMkLst>
            <pc:docMk/>
            <pc:sldMk cId="442227069" sldId="349"/>
            <ac:picMk id="7" creationId="{ACECE559-F364-5A0D-4235-AE96FB62FC95}"/>
          </ac:picMkLst>
        </pc:picChg>
        <pc:picChg chg="add mod">
          <ac:chgData name="nguyenthanhloi3001@outlook.com" userId="1a718578e90bf498" providerId="LiveId" clId="{300E8217-0189-4E0C-A822-5A73B965562B}" dt="2022-08-15T15:04:12.136" v="7538" actId="1076"/>
          <ac:picMkLst>
            <pc:docMk/>
            <pc:sldMk cId="442227069" sldId="349"/>
            <ac:picMk id="8" creationId="{2C1F94D1-487D-0043-B278-6D86BDB2CCAA}"/>
          </ac:picMkLst>
        </pc:picChg>
        <pc:picChg chg="del mod">
          <ac:chgData name="nguyenthanhloi3001@outlook.com" userId="1a718578e90bf498" providerId="LiveId" clId="{300E8217-0189-4E0C-A822-5A73B965562B}" dt="2022-08-15T14:12:08.971" v="6372" actId="478"/>
          <ac:picMkLst>
            <pc:docMk/>
            <pc:sldMk cId="442227069" sldId="349"/>
            <ac:picMk id="8" creationId="{FC2ADE49-3504-6800-9C38-9FC7E4D8F04E}"/>
          </ac:picMkLst>
        </pc:picChg>
        <pc:picChg chg="add mod">
          <ac:chgData name="nguyenthanhloi3001@outlook.com" userId="1a718578e90bf498" providerId="LiveId" clId="{300E8217-0189-4E0C-A822-5A73B965562B}" dt="2022-08-15T11:05:06.526" v="6148"/>
          <ac:picMkLst>
            <pc:docMk/>
            <pc:sldMk cId="442227069" sldId="349"/>
            <ac:picMk id="9" creationId="{B570B234-060E-660A-B255-15C97C0736E6}"/>
          </ac:picMkLst>
        </pc:picChg>
        <pc:picChg chg="add mod">
          <ac:chgData name="nguyenthanhloi3001@outlook.com" userId="1a718578e90bf498" providerId="LiveId" clId="{300E8217-0189-4E0C-A822-5A73B965562B}" dt="2022-08-15T11:05:06.526" v="6148"/>
          <ac:picMkLst>
            <pc:docMk/>
            <pc:sldMk cId="442227069" sldId="349"/>
            <ac:picMk id="10" creationId="{86A957C0-C09F-7C9B-A511-66B03302E380}"/>
          </ac:picMkLst>
        </pc:picChg>
        <pc:cxnChg chg="add mod">
          <ac:chgData name="nguyenthanhloi3001@outlook.com" userId="1a718578e90bf498" providerId="LiveId" clId="{300E8217-0189-4E0C-A822-5A73B965562B}" dt="2022-08-15T11:05:18.476" v="6150" actId="1076"/>
          <ac:cxnSpMkLst>
            <pc:docMk/>
            <pc:sldMk cId="442227069" sldId="349"/>
            <ac:cxnSpMk id="12" creationId="{56993314-E2A2-540D-2A4D-D1A5DEF19A4B}"/>
          </ac:cxnSpMkLst>
        </pc:cxnChg>
      </pc:sldChg>
      <pc:sldChg chg="modAnim">
        <pc:chgData name="nguyenthanhloi3001@outlook.com" userId="1a718578e90bf498" providerId="LiveId" clId="{300E8217-0189-4E0C-A822-5A73B965562B}" dt="2022-08-15T14:15:00.610" v="6397"/>
        <pc:sldMkLst>
          <pc:docMk/>
          <pc:sldMk cId="3077403645" sldId="350"/>
        </pc:sldMkLst>
      </pc:sldChg>
      <pc:sldChg chg="addSp delSp modSp new mod">
        <pc:chgData name="nguyenthanhloi3001@outlook.com" userId="1a718578e90bf498" providerId="LiveId" clId="{300E8217-0189-4E0C-A822-5A73B965562B}" dt="2022-08-15T14:23:35.991" v="6426" actId="14100"/>
        <pc:sldMkLst>
          <pc:docMk/>
          <pc:sldMk cId="1308442124" sldId="351"/>
        </pc:sldMkLst>
        <pc:spChg chg="del">
          <ac:chgData name="nguyenthanhloi3001@outlook.com" userId="1a718578e90bf498" providerId="LiveId" clId="{300E8217-0189-4E0C-A822-5A73B965562B}" dt="2022-08-15T14:21:59.242" v="6402" actId="478"/>
          <ac:spMkLst>
            <pc:docMk/>
            <pc:sldMk cId="1308442124" sldId="351"/>
            <ac:spMk id="2" creationId="{A54E3218-00B1-A902-BC59-416A58F732A8}"/>
          </ac:spMkLst>
        </pc:spChg>
        <pc:spChg chg="del">
          <ac:chgData name="nguyenthanhloi3001@outlook.com" userId="1a718578e90bf498" providerId="LiveId" clId="{300E8217-0189-4E0C-A822-5A73B965562B}" dt="2022-08-15T14:22:00.362" v="6403" actId="478"/>
          <ac:spMkLst>
            <pc:docMk/>
            <pc:sldMk cId="1308442124" sldId="351"/>
            <ac:spMk id="3" creationId="{57CFABF9-00DC-39C3-19A0-40E15B39898D}"/>
          </ac:spMkLst>
        </pc:spChg>
        <pc:spChg chg="add mod">
          <ac:chgData name="nguyenthanhloi3001@outlook.com" userId="1a718578e90bf498" providerId="LiveId" clId="{300E8217-0189-4E0C-A822-5A73B965562B}" dt="2022-08-15T14:23:03.307" v="6414"/>
          <ac:spMkLst>
            <pc:docMk/>
            <pc:sldMk cId="1308442124" sldId="351"/>
            <ac:spMk id="8" creationId="{0443699C-A7AF-FB84-316D-FE1DBF956C6F}"/>
          </ac:spMkLst>
        </pc:spChg>
        <pc:spChg chg="add mod">
          <ac:chgData name="nguyenthanhloi3001@outlook.com" userId="1a718578e90bf498" providerId="LiveId" clId="{300E8217-0189-4E0C-A822-5A73B965562B}" dt="2022-08-15T14:23:35.991" v="6426" actId="14100"/>
          <ac:spMkLst>
            <pc:docMk/>
            <pc:sldMk cId="1308442124" sldId="351"/>
            <ac:spMk id="10" creationId="{5E026F82-267E-FD80-4BC5-EB868E560145}"/>
          </ac:spMkLst>
        </pc:spChg>
        <pc:picChg chg="add mod">
          <ac:chgData name="nguyenthanhloi3001@outlook.com" userId="1a718578e90bf498" providerId="LiveId" clId="{300E8217-0189-4E0C-A822-5A73B965562B}" dt="2022-08-15T14:23:32.567" v="6425" actId="14100"/>
          <ac:picMkLst>
            <pc:docMk/>
            <pc:sldMk cId="1308442124" sldId="351"/>
            <ac:picMk id="5" creationId="{A3562A56-68DC-DE0C-C928-EC3E8DDF0F42}"/>
          </ac:picMkLst>
        </pc:picChg>
        <pc:picChg chg="add mod">
          <ac:chgData name="nguyenthanhloi3001@outlook.com" userId="1a718578e90bf498" providerId="LiveId" clId="{300E8217-0189-4E0C-A822-5A73B965562B}" dt="2022-08-15T14:23:03.307" v="6414"/>
          <ac:picMkLst>
            <pc:docMk/>
            <pc:sldMk cId="1308442124" sldId="351"/>
            <ac:picMk id="6" creationId="{4DAB3832-4473-8AFC-7806-6A85AAFC9DA9}"/>
          </ac:picMkLst>
        </pc:picChg>
        <pc:picChg chg="add mod">
          <ac:chgData name="nguyenthanhloi3001@outlook.com" userId="1a718578e90bf498" providerId="LiveId" clId="{300E8217-0189-4E0C-A822-5A73B965562B}" dt="2022-08-15T14:23:03.307" v="6414"/>
          <ac:picMkLst>
            <pc:docMk/>
            <pc:sldMk cId="1308442124" sldId="351"/>
            <ac:picMk id="7" creationId="{75E52660-5372-9B18-B7C1-F1DF09105E75}"/>
          </ac:picMkLst>
        </pc:picChg>
        <pc:cxnChg chg="add mod">
          <ac:chgData name="nguyenthanhloi3001@outlook.com" userId="1a718578e90bf498" providerId="LiveId" clId="{300E8217-0189-4E0C-A822-5A73B965562B}" dt="2022-08-15T14:23:03.307" v="6414"/>
          <ac:cxnSpMkLst>
            <pc:docMk/>
            <pc:sldMk cId="1308442124" sldId="351"/>
            <ac:cxnSpMk id="9" creationId="{BE7385F0-271C-E4E3-0024-73A34DAC3CEE}"/>
          </ac:cxnSpMkLst>
        </pc:cxnChg>
      </pc:sldChg>
      <pc:sldChg chg="addSp delSp modSp new mod">
        <pc:chgData name="nguyenthanhloi3001@outlook.com" userId="1a718578e90bf498" providerId="LiveId" clId="{300E8217-0189-4E0C-A822-5A73B965562B}" dt="2022-08-15T16:55:04.545" v="7768" actId="1076"/>
        <pc:sldMkLst>
          <pc:docMk/>
          <pc:sldMk cId="1807162136" sldId="352"/>
        </pc:sldMkLst>
        <pc:spChg chg="del">
          <ac:chgData name="nguyenthanhloi3001@outlook.com" userId="1a718578e90bf498" providerId="LiveId" clId="{300E8217-0189-4E0C-A822-5A73B965562B}" dt="2022-08-15T14:53:44.384" v="7501" actId="478"/>
          <ac:spMkLst>
            <pc:docMk/>
            <pc:sldMk cId="1807162136" sldId="352"/>
            <ac:spMk id="2" creationId="{47A0C9AB-F372-9922-163D-3A350526A640}"/>
          </ac:spMkLst>
        </pc:spChg>
        <pc:spChg chg="del">
          <ac:chgData name="nguyenthanhloi3001@outlook.com" userId="1a718578e90bf498" providerId="LiveId" clId="{300E8217-0189-4E0C-A822-5A73B965562B}" dt="2022-08-15T14:53:45.366" v="7502" actId="478"/>
          <ac:spMkLst>
            <pc:docMk/>
            <pc:sldMk cId="1807162136" sldId="352"/>
            <ac:spMk id="3" creationId="{1E540EE5-D1C6-F11D-13A0-A77A49181396}"/>
          </ac:spMkLst>
        </pc:spChg>
        <pc:spChg chg="add mod">
          <ac:chgData name="nguyenthanhloi3001@outlook.com" userId="1a718578e90bf498" providerId="LiveId" clId="{300E8217-0189-4E0C-A822-5A73B965562B}" dt="2022-08-15T14:53:53.688" v="7503"/>
          <ac:spMkLst>
            <pc:docMk/>
            <pc:sldMk cId="1807162136" sldId="352"/>
            <ac:spMk id="7" creationId="{6541A3C1-CF2E-481E-6947-63FF5D2D010C}"/>
          </ac:spMkLst>
        </pc:spChg>
        <pc:spChg chg="add mod">
          <ac:chgData name="nguyenthanhloi3001@outlook.com" userId="1a718578e90bf498" providerId="LiveId" clId="{300E8217-0189-4E0C-A822-5A73B965562B}" dt="2022-08-15T16:55:04.545" v="7768" actId="1076"/>
          <ac:spMkLst>
            <pc:docMk/>
            <pc:sldMk cId="1807162136" sldId="352"/>
            <ac:spMk id="11" creationId="{574B950C-B61E-C7C0-1930-DE7B3B40AC7C}"/>
          </ac:spMkLst>
        </pc:spChg>
        <pc:picChg chg="add mod">
          <ac:chgData name="nguyenthanhloi3001@outlook.com" userId="1a718578e90bf498" providerId="LiveId" clId="{300E8217-0189-4E0C-A822-5A73B965562B}" dt="2022-08-15T14:53:53.688" v="7503"/>
          <ac:picMkLst>
            <pc:docMk/>
            <pc:sldMk cId="1807162136" sldId="352"/>
            <ac:picMk id="5" creationId="{A557B89B-2BC3-953E-9954-A4EE93AAFF7C}"/>
          </ac:picMkLst>
        </pc:picChg>
        <pc:picChg chg="add mod">
          <ac:chgData name="nguyenthanhloi3001@outlook.com" userId="1a718578e90bf498" providerId="LiveId" clId="{300E8217-0189-4E0C-A822-5A73B965562B}" dt="2022-08-15T14:53:53.688" v="7503"/>
          <ac:picMkLst>
            <pc:docMk/>
            <pc:sldMk cId="1807162136" sldId="352"/>
            <ac:picMk id="6" creationId="{37B665A3-F70D-479B-4E01-DCEF87616E5E}"/>
          </ac:picMkLst>
        </pc:picChg>
        <pc:picChg chg="add mod">
          <ac:chgData name="nguyenthanhloi3001@outlook.com" userId="1a718578e90bf498" providerId="LiveId" clId="{300E8217-0189-4E0C-A822-5A73B965562B}" dt="2022-08-15T14:54:59.865" v="7516" actId="14100"/>
          <ac:picMkLst>
            <pc:docMk/>
            <pc:sldMk cId="1807162136" sldId="352"/>
            <ac:picMk id="10" creationId="{6D5031C8-15E9-292E-12E1-96378A9F8ED4}"/>
          </ac:picMkLst>
        </pc:picChg>
        <pc:cxnChg chg="add mod">
          <ac:chgData name="nguyenthanhloi3001@outlook.com" userId="1a718578e90bf498" providerId="LiveId" clId="{300E8217-0189-4E0C-A822-5A73B965562B}" dt="2022-08-15T14:53:53.688" v="7503"/>
          <ac:cxnSpMkLst>
            <pc:docMk/>
            <pc:sldMk cId="1807162136" sldId="352"/>
            <ac:cxnSpMk id="8" creationId="{5FFD8D11-5F21-A9B1-CBD2-2E455A3EDFB1}"/>
          </ac:cxnSpMkLst>
        </pc:cxnChg>
      </pc:sldChg>
      <pc:sldChg chg="delSp modSp mod">
        <pc:chgData name="nguyenthanhloi3001@outlook.com" userId="1a718578e90bf498" providerId="LiveId" clId="{300E8217-0189-4E0C-A822-5A73B965562B}" dt="2022-08-15T15:33:32.355" v="7574" actId="1076"/>
        <pc:sldMkLst>
          <pc:docMk/>
          <pc:sldMk cId="2185911263" sldId="353"/>
        </pc:sldMkLst>
        <pc:spChg chg="del mod">
          <ac:chgData name="nguyenthanhloi3001@outlook.com" userId="1a718578e90bf498" providerId="LiveId" clId="{300E8217-0189-4E0C-A822-5A73B965562B}" dt="2022-08-15T15:33:11" v="7567" actId="478"/>
          <ac:spMkLst>
            <pc:docMk/>
            <pc:sldMk cId="2185911263" sldId="353"/>
            <ac:spMk id="5" creationId="{00000000-0000-0000-0000-000000000000}"/>
          </ac:spMkLst>
        </pc:spChg>
        <pc:spChg chg="del">
          <ac:chgData name="nguyenthanhloi3001@outlook.com" userId="1a718578e90bf498" providerId="LiveId" clId="{300E8217-0189-4E0C-A822-5A73B965562B}" dt="2022-08-15T15:33:13.089" v="7570" actId="478"/>
          <ac:spMkLst>
            <pc:docMk/>
            <pc:sldMk cId="2185911263" sldId="353"/>
            <ac:spMk id="6" creationId="{00000000-0000-0000-0000-000000000000}"/>
          </ac:spMkLst>
        </pc:spChg>
        <pc:spChg chg="del mod">
          <ac:chgData name="nguyenthanhloi3001@outlook.com" userId="1a718578e90bf498" providerId="LiveId" clId="{300E8217-0189-4E0C-A822-5A73B965562B}" dt="2022-08-15T15:33:12.456" v="7569" actId="478"/>
          <ac:spMkLst>
            <pc:docMk/>
            <pc:sldMk cId="2185911263" sldId="353"/>
            <ac:spMk id="7" creationId="{00000000-0000-0000-0000-000000000000}"/>
          </ac:spMkLst>
        </pc:spChg>
        <pc:spChg chg="del mod">
          <ac:chgData name="nguyenthanhloi3001@outlook.com" userId="1a718578e90bf498" providerId="LiveId" clId="{300E8217-0189-4E0C-A822-5A73B965562B}" dt="2022-08-15T15:33:11.611" v="7568" actId="478"/>
          <ac:spMkLst>
            <pc:docMk/>
            <pc:sldMk cId="2185911263" sldId="353"/>
            <ac:spMk id="8" creationId="{00000000-0000-0000-0000-000000000000}"/>
          </ac:spMkLst>
        </pc:spChg>
        <pc:spChg chg="del">
          <ac:chgData name="nguyenthanhloi3001@outlook.com" userId="1a718578e90bf498" providerId="LiveId" clId="{300E8217-0189-4E0C-A822-5A73B965562B}" dt="2022-08-15T15:33:13.800" v="7571" actId="478"/>
          <ac:spMkLst>
            <pc:docMk/>
            <pc:sldMk cId="2185911263" sldId="353"/>
            <ac:spMk id="11" creationId="{00000000-0000-0000-0000-000000000000}"/>
          </ac:spMkLst>
        </pc:spChg>
        <pc:spChg chg="mod">
          <ac:chgData name="nguyenthanhloi3001@outlook.com" userId="1a718578e90bf498" providerId="LiveId" clId="{300E8217-0189-4E0C-A822-5A73B965562B}" dt="2022-08-15T15:33:32.355" v="7574" actId="1076"/>
          <ac:spMkLst>
            <pc:docMk/>
            <pc:sldMk cId="2185911263" sldId="353"/>
            <ac:spMk id="15" creationId="{8141181D-0445-19D2-33D7-D80E3AC3DC0E}"/>
          </ac:spMkLst>
        </pc:spChg>
        <pc:spChg chg="mod">
          <ac:chgData name="nguyenthanhloi3001@outlook.com" userId="1a718578e90bf498" providerId="LiveId" clId="{300E8217-0189-4E0C-A822-5A73B965562B}" dt="2022-08-15T15:33:16.747" v="7572" actId="1076"/>
          <ac:spMkLst>
            <pc:docMk/>
            <pc:sldMk cId="2185911263" sldId="353"/>
            <ac:spMk id="17" creationId="{E4280764-D234-CBEC-610F-7F796C7BFF65}"/>
          </ac:spMkLst>
        </pc:spChg>
      </pc:sldChg>
      <pc:sldChg chg="addSp delSp modSp new mod">
        <pc:chgData name="nguyenthanhloi3001@outlook.com" userId="1a718578e90bf498" providerId="LiveId" clId="{300E8217-0189-4E0C-A822-5A73B965562B}" dt="2022-08-15T16:54:42.590" v="7765" actId="1076"/>
        <pc:sldMkLst>
          <pc:docMk/>
          <pc:sldMk cId="2610810515" sldId="354"/>
        </pc:sldMkLst>
        <pc:spChg chg="del">
          <ac:chgData name="nguyenthanhloi3001@outlook.com" userId="1a718578e90bf498" providerId="LiveId" clId="{300E8217-0189-4E0C-A822-5A73B965562B}" dt="2022-08-15T16:52:31.738" v="7644" actId="478"/>
          <ac:spMkLst>
            <pc:docMk/>
            <pc:sldMk cId="2610810515" sldId="354"/>
            <ac:spMk id="2" creationId="{AAB476D3-558D-3D91-8BD7-6093D5223390}"/>
          </ac:spMkLst>
        </pc:spChg>
        <pc:spChg chg="del">
          <ac:chgData name="nguyenthanhloi3001@outlook.com" userId="1a718578e90bf498" providerId="LiveId" clId="{300E8217-0189-4E0C-A822-5A73B965562B}" dt="2022-08-15T16:52:33.478" v="7645" actId="478"/>
          <ac:spMkLst>
            <pc:docMk/>
            <pc:sldMk cId="2610810515" sldId="354"/>
            <ac:spMk id="3" creationId="{FEC716D8-A7C7-013C-0004-D24D998669F4}"/>
          </ac:spMkLst>
        </pc:spChg>
        <pc:spChg chg="add mod">
          <ac:chgData name="nguyenthanhloi3001@outlook.com" userId="1a718578e90bf498" providerId="LiveId" clId="{300E8217-0189-4E0C-A822-5A73B965562B}" dt="2022-08-15T16:52:59.217" v="7655"/>
          <ac:spMkLst>
            <pc:docMk/>
            <pc:sldMk cId="2610810515" sldId="354"/>
            <ac:spMk id="7" creationId="{7A6C9F1A-4B0E-2B2E-F969-7CD6E91A5642}"/>
          </ac:spMkLst>
        </pc:spChg>
        <pc:spChg chg="add mod">
          <ac:chgData name="nguyenthanhloi3001@outlook.com" userId="1a718578e90bf498" providerId="LiveId" clId="{300E8217-0189-4E0C-A822-5A73B965562B}" dt="2022-08-15T16:53:21.510" v="7659" actId="20577"/>
          <ac:spMkLst>
            <pc:docMk/>
            <pc:sldMk cId="2610810515" sldId="354"/>
            <ac:spMk id="9" creationId="{FAAC8F37-0550-976D-545A-5210707B2DC9}"/>
          </ac:spMkLst>
        </pc:spChg>
        <pc:spChg chg="add mod">
          <ac:chgData name="nguyenthanhloi3001@outlook.com" userId="1a718578e90bf498" providerId="LiveId" clId="{300E8217-0189-4E0C-A822-5A73B965562B}" dt="2022-08-15T16:53:41.861" v="7709" actId="20577"/>
          <ac:spMkLst>
            <pc:docMk/>
            <pc:sldMk cId="2610810515" sldId="354"/>
            <ac:spMk id="10" creationId="{D44131B8-1EF2-04C9-5BCB-0D7EF0106208}"/>
          </ac:spMkLst>
        </pc:spChg>
        <pc:spChg chg="add mod">
          <ac:chgData name="nguyenthanhloi3001@outlook.com" userId="1a718578e90bf498" providerId="LiveId" clId="{300E8217-0189-4E0C-A822-5A73B965562B}" dt="2022-08-15T16:53:57.372" v="7713" actId="14100"/>
          <ac:spMkLst>
            <pc:docMk/>
            <pc:sldMk cId="2610810515" sldId="354"/>
            <ac:spMk id="11" creationId="{2339ABFC-EA89-8284-71D7-84DF85F84DB0}"/>
          </ac:spMkLst>
        </pc:spChg>
        <pc:spChg chg="add mod">
          <ac:chgData name="nguyenthanhloi3001@outlook.com" userId="1a718578e90bf498" providerId="LiveId" clId="{300E8217-0189-4E0C-A822-5A73B965562B}" dt="2022-08-15T16:53:55.842" v="7712" actId="1076"/>
          <ac:spMkLst>
            <pc:docMk/>
            <pc:sldMk cId="2610810515" sldId="354"/>
            <ac:spMk id="12" creationId="{780DDA9F-4D62-CE5E-C570-E168DA56FA12}"/>
          </ac:spMkLst>
        </pc:spChg>
        <pc:spChg chg="add mod">
          <ac:chgData name="nguyenthanhloi3001@outlook.com" userId="1a718578e90bf498" providerId="LiveId" clId="{300E8217-0189-4E0C-A822-5A73B965562B}" dt="2022-08-15T16:54:05.108" v="7714"/>
          <ac:spMkLst>
            <pc:docMk/>
            <pc:sldMk cId="2610810515" sldId="354"/>
            <ac:spMk id="13" creationId="{1A86A963-2F0E-8270-98B4-2B28282570D3}"/>
          </ac:spMkLst>
        </pc:spChg>
        <pc:spChg chg="add mod">
          <ac:chgData name="nguyenthanhloi3001@outlook.com" userId="1a718578e90bf498" providerId="LiveId" clId="{300E8217-0189-4E0C-A822-5A73B965562B}" dt="2022-08-15T16:54:11.519" v="7715"/>
          <ac:spMkLst>
            <pc:docMk/>
            <pc:sldMk cId="2610810515" sldId="354"/>
            <ac:spMk id="14" creationId="{11A96C4A-F7F4-A3E3-454C-68BB148AAAEA}"/>
          </ac:spMkLst>
        </pc:spChg>
        <pc:spChg chg="add mod">
          <ac:chgData name="nguyenthanhloi3001@outlook.com" userId="1a718578e90bf498" providerId="LiveId" clId="{300E8217-0189-4E0C-A822-5A73B965562B}" dt="2022-08-15T16:54:22.825" v="7718" actId="20577"/>
          <ac:spMkLst>
            <pc:docMk/>
            <pc:sldMk cId="2610810515" sldId="354"/>
            <ac:spMk id="15" creationId="{300ABC23-0E66-39CF-B397-F9EC9ED39609}"/>
          </ac:spMkLst>
        </pc:spChg>
        <pc:spChg chg="add mod">
          <ac:chgData name="nguyenthanhloi3001@outlook.com" userId="1a718578e90bf498" providerId="LiveId" clId="{300E8217-0189-4E0C-A822-5A73B965562B}" dt="2022-08-15T16:54:42.590" v="7765" actId="1076"/>
          <ac:spMkLst>
            <pc:docMk/>
            <pc:sldMk cId="2610810515" sldId="354"/>
            <ac:spMk id="16" creationId="{85C62760-CD72-0550-E73C-A28B4C576FB6}"/>
          </ac:spMkLst>
        </pc:spChg>
        <pc:picChg chg="add mod">
          <ac:chgData name="nguyenthanhloi3001@outlook.com" userId="1a718578e90bf498" providerId="LiveId" clId="{300E8217-0189-4E0C-A822-5A73B965562B}" dt="2022-08-15T16:52:59.217" v="7655"/>
          <ac:picMkLst>
            <pc:docMk/>
            <pc:sldMk cId="2610810515" sldId="354"/>
            <ac:picMk id="5" creationId="{EB7ABF23-5252-F90F-BBA5-4DE1BB398B47}"/>
          </ac:picMkLst>
        </pc:picChg>
        <pc:picChg chg="add mod">
          <ac:chgData name="nguyenthanhloi3001@outlook.com" userId="1a718578e90bf498" providerId="LiveId" clId="{300E8217-0189-4E0C-A822-5A73B965562B}" dt="2022-08-15T16:52:59.217" v="7655"/>
          <ac:picMkLst>
            <pc:docMk/>
            <pc:sldMk cId="2610810515" sldId="354"/>
            <ac:picMk id="6" creationId="{D508BFEE-4ABD-2D0C-2ACD-46D6A5019629}"/>
          </ac:picMkLst>
        </pc:picChg>
        <pc:cxnChg chg="add mod">
          <ac:chgData name="nguyenthanhloi3001@outlook.com" userId="1a718578e90bf498" providerId="LiveId" clId="{300E8217-0189-4E0C-A822-5A73B965562B}" dt="2022-08-15T16:52:59.217" v="7655"/>
          <ac:cxnSpMkLst>
            <pc:docMk/>
            <pc:sldMk cId="2610810515" sldId="354"/>
            <ac:cxnSpMk id="8" creationId="{E6C139FF-5078-107C-FD8C-A7AFAB9E671C}"/>
          </ac:cxnSpMkLst>
        </pc:cxn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02959C-C8FB-41AE-8B72-AC076FE81753}" type="datetimeFigureOut">
              <a:rPr lang="en-US" smtClean="0"/>
              <a:t>12/23/2022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D4B110-A515-4B1C-A2B7-D0A8493CD4F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986043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B3D06A-2DF0-4B1B-AC59-4E5EAE782826}" type="datetimeFigureOut">
              <a:rPr lang="en-US" smtClean="0"/>
              <a:t>12/23/2022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ED01D0-37ED-4389-A561-BBEA0D0603C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89588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D01D0-37ED-4389-A561-BBEA0D0603C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906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A2E06-22EC-4000-A277-D3E3EE95E28E}" type="datetime1">
              <a:rPr lang="en-US" smtClean="0"/>
              <a:t>12/23/2022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68000" y="6356349"/>
            <a:ext cx="1524000" cy="501651"/>
          </a:xfrm>
        </p:spPr>
        <p:txBody>
          <a:bodyPr/>
          <a:lstStyle>
            <a:lvl1pPr algn="ctr">
              <a:defRPr/>
            </a:lvl1pPr>
          </a:lstStyle>
          <a:p>
            <a:fld id="{0CD892C5-BFC4-476A-AB7B-5EDC6C21682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48014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2AB97-04E1-401F-B93E-A20711DD1BB2}" type="datetime1">
              <a:rPr lang="en-US" smtClean="0"/>
              <a:t>12/23/2022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892C5-BFC4-476A-AB7B-5EDC6C21682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11506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30AA44-D9B0-4394-8A4A-F43F28E526D0}" type="datetime1">
              <a:rPr lang="en-US" smtClean="0"/>
              <a:t>12/23/2022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892C5-BFC4-476A-AB7B-5EDC6C21682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442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A941B-A104-48E1-92D1-14B391BC2623}" type="datetime1">
              <a:rPr lang="en-US" smtClean="0"/>
              <a:t>12/23/2022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892C5-BFC4-476A-AB7B-5EDC6C21682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04505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F70E66-5637-494A-9A76-3315B4FE3C74}" type="datetime1">
              <a:rPr lang="en-US" smtClean="0"/>
              <a:t>12/23/2022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892C5-BFC4-476A-AB7B-5EDC6C21682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00263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2BEBF0-FC03-4508-8BDD-0E6D6E88DFD8}" type="datetime1">
              <a:rPr lang="en-US" smtClean="0"/>
              <a:t>12/23/2022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892C5-BFC4-476A-AB7B-5EDC6C21682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08657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A3E6E2-7560-46D7-9E2B-B0F65B64B7E2}" type="datetime1">
              <a:rPr lang="en-US" smtClean="0"/>
              <a:t>12/23/2022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892C5-BFC4-476A-AB7B-5EDC6C21682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33870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53FA2-3BE8-4E8C-B8B6-277A25211000}" type="datetime1">
              <a:rPr lang="en-US" smtClean="0"/>
              <a:t>12/23/2022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892C5-BFC4-476A-AB7B-5EDC6C21682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00372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37B47-FD88-4FD9-B5DB-86E6C4480B89}" type="datetime1">
              <a:rPr lang="en-US" smtClean="0"/>
              <a:t>12/23/2022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892C5-BFC4-476A-AB7B-5EDC6C21682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27370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C3A25-27C6-4E78-ACE8-04E851700F17}" type="datetime1">
              <a:rPr lang="en-US" smtClean="0"/>
              <a:t>12/23/2022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892C5-BFC4-476A-AB7B-5EDC6C21682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32292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4751A-7D2D-4ACF-A24D-2A625C562440}" type="datetime1">
              <a:rPr lang="en-US" smtClean="0"/>
              <a:t>12/23/2022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892C5-BFC4-476A-AB7B-5EDC6C21682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18173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212F2E-447F-49DA-9B85-AAA2F840D448}" type="datetime1">
              <a:rPr lang="en-US" smtClean="0"/>
              <a:t>12/23/2022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Flowchart: Document 6"/>
          <p:cNvSpPr/>
          <p:nvPr userDrawn="1"/>
        </p:nvSpPr>
        <p:spPr>
          <a:xfrm rot="9591003">
            <a:off x="10208548" y="6045583"/>
            <a:ext cx="2366092" cy="1870898"/>
          </a:xfrm>
          <a:prstGeom prst="flowChartDocument">
            <a:avLst/>
          </a:prstGeom>
          <a:solidFill>
            <a:srgbClr val="002699"/>
          </a:solidFill>
          <a:ln>
            <a:solidFill>
              <a:srgbClr val="0026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93186" y="6356350"/>
            <a:ext cx="1398814" cy="5016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000" b="1">
                <a:solidFill>
                  <a:schemeClr val="bg1"/>
                </a:solidFill>
              </a:defRPr>
            </a:lvl1pPr>
          </a:lstStyle>
          <a:p>
            <a:fld id="{0CD892C5-BFC4-476A-AB7B-5EDC6C21682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90005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eg"/><Relationship Id="rId3" Type="http://schemas.openxmlformats.org/officeDocument/2006/relationships/image" Target="../media/image4.png"/><Relationship Id="rId7" Type="http://schemas.openxmlformats.org/officeDocument/2006/relationships/image" Target="../media/image27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e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29.jp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4.png"/><Relationship Id="rId7" Type="http://schemas.openxmlformats.org/officeDocument/2006/relationships/image" Target="../media/image27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jpeg"/><Relationship Id="rId5" Type="http://schemas.openxmlformats.org/officeDocument/2006/relationships/image" Target="../media/image12.png"/><Relationship Id="rId10" Type="http://schemas.openxmlformats.org/officeDocument/2006/relationships/image" Target="../media/image34.jpeg"/><Relationship Id="rId4" Type="http://schemas.openxmlformats.org/officeDocument/2006/relationships/image" Target="../media/image30.png"/><Relationship Id="rId9" Type="http://schemas.openxmlformats.org/officeDocument/2006/relationships/image" Target="../media/image33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jpeg"/><Relationship Id="rId3" Type="http://schemas.openxmlformats.org/officeDocument/2006/relationships/image" Target="../media/image4.png"/><Relationship Id="rId7" Type="http://schemas.openxmlformats.org/officeDocument/2006/relationships/image" Target="../media/image38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jpeg"/><Relationship Id="rId5" Type="http://schemas.openxmlformats.org/officeDocument/2006/relationships/image" Target="../media/image36.jpeg"/><Relationship Id="rId4" Type="http://schemas.openxmlformats.org/officeDocument/2006/relationships/image" Target="../media/image35.png"/><Relationship Id="rId9" Type="http://schemas.openxmlformats.org/officeDocument/2006/relationships/image" Target="../media/image40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.png"/><Relationship Id="rId7" Type="http://schemas.openxmlformats.org/officeDocument/2006/relationships/image" Target="../media/image4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11" Type="http://schemas.openxmlformats.org/officeDocument/2006/relationships/image" Target="../media/image46.png"/><Relationship Id="rId5" Type="http://schemas.openxmlformats.org/officeDocument/2006/relationships/image" Target="../media/image42.png"/><Relationship Id="rId10" Type="http://schemas.openxmlformats.org/officeDocument/2006/relationships/image" Target="../media/image32.PNG"/><Relationship Id="rId4" Type="http://schemas.openxmlformats.org/officeDocument/2006/relationships/image" Target="../media/image41.png"/><Relationship Id="rId9" Type="http://schemas.openxmlformats.org/officeDocument/2006/relationships/image" Target="../media/image27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jpeg"/><Relationship Id="rId3" Type="http://schemas.openxmlformats.org/officeDocument/2006/relationships/image" Target="../media/image4.png"/><Relationship Id="rId7" Type="http://schemas.openxmlformats.org/officeDocument/2006/relationships/image" Target="../media/image51.jpeg"/><Relationship Id="rId12" Type="http://schemas.openxmlformats.org/officeDocument/2006/relationships/image" Target="../media/image56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jpeg"/><Relationship Id="rId11" Type="http://schemas.openxmlformats.org/officeDocument/2006/relationships/image" Target="../media/image55.jpeg"/><Relationship Id="rId5" Type="http://schemas.openxmlformats.org/officeDocument/2006/relationships/image" Target="../media/image49.jpg"/><Relationship Id="rId10" Type="http://schemas.openxmlformats.org/officeDocument/2006/relationships/image" Target="../media/image54.jpeg"/><Relationship Id="rId4" Type="http://schemas.openxmlformats.org/officeDocument/2006/relationships/image" Target="../media/image48.PNG"/><Relationship Id="rId9" Type="http://schemas.openxmlformats.org/officeDocument/2006/relationships/image" Target="../media/image53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4.png"/><Relationship Id="rId7" Type="http://schemas.openxmlformats.org/officeDocument/2006/relationships/image" Target="../media/image1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gif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4.png"/><Relationship Id="rId7" Type="http://schemas.openxmlformats.org/officeDocument/2006/relationships/image" Target="../media/image21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eg"/><Relationship Id="rId5" Type="http://schemas.openxmlformats.org/officeDocument/2006/relationships/image" Target="../media/image12.png"/><Relationship Id="rId4" Type="http://schemas.openxmlformats.org/officeDocument/2006/relationships/image" Target="../media/image19.png"/><Relationship Id="rId9" Type="http://schemas.openxmlformats.org/officeDocument/2006/relationships/image" Target="../media/image2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4904" y="2239356"/>
            <a:ext cx="11722608" cy="1811436"/>
          </a:xfrm>
        </p:spPr>
        <p:txBody>
          <a:bodyPr>
            <a:noAutofit/>
          </a:bodyPr>
          <a:lstStyle/>
          <a:p>
            <a:r>
              <a:rPr lang="en-US" sz="4600" b="1" dirty="0">
                <a:solidFill>
                  <a:srgbClr val="002699"/>
                </a:solidFill>
                <a:latin typeface="+mn-lt"/>
              </a:rPr>
              <a:t>NGHIÊN CỨU, THI CÔNG MÔ HÌNH ĐIỀU KHIỂN ĐIỀU HÒA TỰ ĐỘNG TRÊN XE KIA MORNING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5738678" y="5165382"/>
            <a:ext cx="5422392" cy="11909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sz="2200" b="1" dirty="0">
                <a:solidFill>
                  <a:srgbClr val="032B91"/>
                </a:solidFill>
              </a:rPr>
              <a:t>GVHD: 	</a:t>
            </a:r>
            <a:r>
              <a:rPr lang="en-US" sz="2200" b="1" dirty="0" err="1">
                <a:solidFill>
                  <a:srgbClr val="032B91"/>
                </a:solidFill>
              </a:rPr>
              <a:t>ThS</a:t>
            </a:r>
            <a:r>
              <a:rPr lang="en-US" sz="2200" b="1" dirty="0">
                <a:solidFill>
                  <a:srgbClr val="032B91"/>
                </a:solidFill>
              </a:rPr>
              <a:t> Lê Quang </a:t>
            </a:r>
            <a:r>
              <a:rPr lang="en-US" sz="2200" b="1" dirty="0" err="1">
                <a:solidFill>
                  <a:srgbClr val="032B91"/>
                </a:solidFill>
              </a:rPr>
              <a:t>Vũ</a:t>
            </a:r>
            <a:r>
              <a:rPr lang="en-US" sz="2200" b="1" dirty="0">
                <a:solidFill>
                  <a:srgbClr val="032B91"/>
                </a:solidFill>
              </a:rPr>
              <a:t>	</a:t>
            </a:r>
          </a:p>
          <a:p>
            <a:pPr>
              <a:lnSpc>
                <a:spcPct val="110000"/>
              </a:lnSpc>
            </a:pPr>
            <a:r>
              <a:rPr lang="en-US" sz="2200" b="1" dirty="0">
                <a:solidFill>
                  <a:srgbClr val="032B91"/>
                </a:solidFill>
              </a:rPr>
              <a:t>SVTH: 	</a:t>
            </a:r>
            <a:r>
              <a:rPr lang="en-US" sz="2200" b="1" dirty="0" err="1">
                <a:solidFill>
                  <a:srgbClr val="032B91"/>
                </a:solidFill>
              </a:rPr>
              <a:t>Hoàng</a:t>
            </a:r>
            <a:r>
              <a:rPr lang="en-US" sz="2200" b="1" dirty="0">
                <a:solidFill>
                  <a:srgbClr val="032B91"/>
                </a:solidFill>
              </a:rPr>
              <a:t> Thanh Quan          18145211</a:t>
            </a:r>
          </a:p>
          <a:p>
            <a:pPr>
              <a:lnSpc>
                <a:spcPct val="110000"/>
              </a:lnSpc>
            </a:pPr>
            <a:r>
              <a:rPr lang="en-US" sz="2200" b="1" dirty="0">
                <a:solidFill>
                  <a:srgbClr val="032B91"/>
                </a:solidFill>
              </a:rPr>
              <a:t>	Nguyễn Khắc Thành Đạt  18145332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569688" y="206926"/>
            <a:ext cx="708739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 err="1">
                <a:solidFill>
                  <a:srgbClr val="032B91"/>
                </a:solidFill>
                <a:cs typeface="Times New Roman" panose="02020603050405020304" pitchFamily="18" charset="0"/>
              </a:rPr>
              <a:t>Trường</a:t>
            </a:r>
            <a:r>
              <a:rPr lang="en-US" sz="2200" b="1" dirty="0">
                <a:solidFill>
                  <a:srgbClr val="032B91"/>
                </a:solidFill>
                <a:cs typeface="Times New Roman" panose="02020603050405020304" pitchFamily="18" charset="0"/>
              </a:rPr>
              <a:t> </a:t>
            </a:r>
            <a:r>
              <a:rPr lang="en-US" sz="2200" b="1" dirty="0" err="1">
                <a:solidFill>
                  <a:srgbClr val="032B91"/>
                </a:solidFill>
                <a:cs typeface="Times New Roman" panose="02020603050405020304" pitchFamily="18" charset="0"/>
              </a:rPr>
              <a:t>Đại</a:t>
            </a:r>
            <a:r>
              <a:rPr lang="en-US" sz="2200" b="1" dirty="0">
                <a:solidFill>
                  <a:srgbClr val="032B91"/>
                </a:solidFill>
                <a:cs typeface="Times New Roman" panose="02020603050405020304" pitchFamily="18" charset="0"/>
              </a:rPr>
              <a:t> </a:t>
            </a:r>
            <a:r>
              <a:rPr lang="en-US" sz="2200" b="1" dirty="0" err="1">
                <a:solidFill>
                  <a:srgbClr val="032B91"/>
                </a:solidFill>
                <a:cs typeface="Times New Roman" panose="02020603050405020304" pitchFamily="18" charset="0"/>
              </a:rPr>
              <a:t>học</a:t>
            </a:r>
            <a:r>
              <a:rPr lang="en-US" sz="2200" b="1" dirty="0">
                <a:solidFill>
                  <a:srgbClr val="032B91"/>
                </a:solidFill>
                <a:cs typeface="Times New Roman" panose="02020603050405020304" pitchFamily="18" charset="0"/>
              </a:rPr>
              <a:t> </a:t>
            </a:r>
            <a:r>
              <a:rPr lang="en-US" sz="2200" b="1" dirty="0" err="1">
                <a:solidFill>
                  <a:srgbClr val="032B91"/>
                </a:solidFill>
                <a:cs typeface="Times New Roman" panose="02020603050405020304" pitchFamily="18" charset="0"/>
              </a:rPr>
              <a:t>Sư</a:t>
            </a:r>
            <a:r>
              <a:rPr lang="en-US" sz="2200" b="1" dirty="0">
                <a:solidFill>
                  <a:srgbClr val="032B91"/>
                </a:solidFill>
                <a:cs typeface="Times New Roman" panose="02020603050405020304" pitchFamily="18" charset="0"/>
              </a:rPr>
              <a:t> </a:t>
            </a:r>
            <a:r>
              <a:rPr lang="en-US" sz="2200" b="1" dirty="0" err="1">
                <a:solidFill>
                  <a:srgbClr val="032B91"/>
                </a:solidFill>
                <a:cs typeface="Times New Roman" panose="02020603050405020304" pitchFamily="18" charset="0"/>
              </a:rPr>
              <a:t>Phạm</a:t>
            </a:r>
            <a:r>
              <a:rPr lang="en-US" sz="2200" b="1" dirty="0">
                <a:solidFill>
                  <a:srgbClr val="032B91"/>
                </a:solidFill>
                <a:cs typeface="Times New Roman" panose="02020603050405020304" pitchFamily="18" charset="0"/>
              </a:rPr>
              <a:t> </a:t>
            </a:r>
            <a:r>
              <a:rPr lang="en-US" sz="2200" b="1" dirty="0" err="1">
                <a:solidFill>
                  <a:srgbClr val="032B91"/>
                </a:solidFill>
                <a:cs typeface="Times New Roman" panose="02020603050405020304" pitchFamily="18" charset="0"/>
              </a:rPr>
              <a:t>Kỹ</a:t>
            </a:r>
            <a:r>
              <a:rPr lang="en-US" sz="2200" b="1" dirty="0">
                <a:solidFill>
                  <a:srgbClr val="032B91"/>
                </a:solidFill>
                <a:cs typeface="Times New Roman" panose="02020603050405020304" pitchFamily="18" charset="0"/>
              </a:rPr>
              <a:t> </a:t>
            </a:r>
            <a:r>
              <a:rPr lang="en-US" sz="2200" b="1" dirty="0" err="1">
                <a:solidFill>
                  <a:srgbClr val="032B91"/>
                </a:solidFill>
                <a:cs typeface="Times New Roman" panose="02020603050405020304" pitchFamily="18" charset="0"/>
              </a:rPr>
              <a:t>Thuật</a:t>
            </a:r>
            <a:r>
              <a:rPr lang="en-US" sz="2200" b="1" dirty="0">
                <a:solidFill>
                  <a:srgbClr val="032B91"/>
                </a:solidFill>
                <a:cs typeface="Times New Roman" panose="02020603050405020304" pitchFamily="18" charset="0"/>
              </a:rPr>
              <a:t> </a:t>
            </a:r>
            <a:r>
              <a:rPr lang="en-US" sz="2200" b="1" dirty="0" err="1">
                <a:solidFill>
                  <a:srgbClr val="032B91"/>
                </a:solidFill>
                <a:cs typeface="Times New Roman" panose="02020603050405020304" pitchFamily="18" charset="0"/>
              </a:rPr>
              <a:t>Thành</a:t>
            </a:r>
            <a:r>
              <a:rPr lang="en-US" sz="2200" b="1" dirty="0">
                <a:solidFill>
                  <a:srgbClr val="032B91"/>
                </a:solidFill>
                <a:cs typeface="Times New Roman" panose="02020603050405020304" pitchFamily="18" charset="0"/>
              </a:rPr>
              <a:t> </a:t>
            </a:r>
            <a:r>
              <a:rPr lang="en-US" sz="2200" b="1" dirty="0" err="1">
                <a:solidFill>
                  <a:srgbClr val="032B91"/>
                </a:solidFill>
                <a:cs typeface="Times New Roman" panose="02020603050405020304" pitchFamily="18" charset="0"/>
              </a:rPr>
              <a:t>Phố</a:t>
            </a:r>
            <a:r>
              <a:rPr lang="en-US" sz="2200" b="1" dirty="0">
                <a:solidFill>
                  <a:srgbClr val="032B91"/>
                </a:solidFill>
                <a:cs typeface="Times New Roman" panose="02020603050405020304" pitchFamily="18" charset="0"/>
              </a:rPr>
              <a:t> </a:t>
            </a:r>
            <a:r>
              <a:rPr lang="en-US" sz="2200" b="1" dirty="0" err="1">
                <a:solidFill>
                  <a:srgbClr val="032B91"/>
                </a:solidFill>
                <a:cs typeface="Times New Roman" panose="02020603050405020304" pitchFamily="18" charset="0"/>
              </a:rPr>
              <a:t>Hồ</a:t>
            </a:r>
            <a:r>
              <a:rPr lang="en-US" sz="2200" b="1" dirty="0">
                <a:solidFill>
                  <a:srgbClr val="032B91"/>
                </a:solidFill>
                <a:cs typeface="Times New Roman" panose="02020603050405020304" pitchFamily="18" charset="0"/>
              </a:rPr>
              <a:t> </a:t>
            </a:r>
            <a:r>
              <a:rPr lang="en-US" sz="2200" b="1" dirty="0" err="1">
                <a:solidFill>
                  <a:srgbClr val="032B91"/>
                </a:solidFill>
                <a:cs typeface="Times New Roman" panose="02020603050405020304" pitchFamily="18" charset="0"/>
              </a:rPr>
              <a:t>Chí</a:t>
            </a:r>
            <a:r>
              <a:rPr lang="en-US" sz="2200" b="1" dirty="0">
                <a:solidFill>
                  <a:srgbClr val="032B91"/>
                </a:solidFill>
                <a:cs typeface="Times New Roman" panose="02020603050405020304" pitchFamily="18" charset="0"/>
              </a:rPr>
              <a:t> Minh</a:t>
            </a:r>
          </a:p>
          <a:p>
            <a:pPr algn="ctr"/>
            <a:r>
              <a:rPr lang="en-US" sz="2200" b="1" dirty="0">
                <a:solidFill>
                  <a:srgbClr val="032B91"/>
                </a:solidFill>
                <a:cs typeface="Times New Roman" panose="02020603050405020304" pitchFamily="18" charset="0"/>
              </a:rPr>
              <a:t>Khoa </a:t>
            </a:r>
            <a:r>
              <a:rPr lang="en-US" sz="2200" b="1" dirty="0" err="1">
                <a:solidFill>
                  <a:srgbClr val="032B91"/>
                </a:solidFill>
                <a:cs typeface="Times New Roman" panose="02020603050405020304" pitchFamily="18" charset="0"/>
              </a:rPr>
              <a:t>Đào</a:t>
            </a:r>
            <a:r>
              <a:rPr lang="en-US" sz="2200" b="1" dirty="0">
                <a:solidFill>
                  <a:srgbClr val="032B91"/>
                </a:solidFill>
                <a:cs typeface="Times New Roman" panose="02020603050405020304" pitchFamily="18" charset="0"/>
              </a:rPr>
              <a:t> </a:t>
            </a:r>
            <a:r>
              <a:rPr lang="en-US" sz="2200" b="1" dirty="0" err="1">
                <a:solidFill>
                  <a:srgbClr val="032B91"/>
                </a:solidFill>
                <a:cs typeface="Times New Roman" panose="02020603050405020304" pitchFamily="18" charset="0"/>
              </a:rPr>
              <a:t>Tạo</a:t>
            </a:r>
            <a:r>
              <a:rPr lang="en-US" sz="2200" b="1" dirty="0">
                <a:solidFill>
                  <a:srgbClr val="032B91"/>
                </a:solidFill>
                <a:cs typeface="Times New Roman" panose="02020603050405020304" pitchFamily="18" charset="0"/>
              </a:rPr>
              <a:t> </a:t>
            </a:r>
            <a:r>
              <a:rPr lang="en-US" sz="2200" b="1" dirty="0" err="1">
                <a:solidFill>
                  <a:srgbClr val="032B91"/>
                </a:solidFill>
                <a:cs typeface="Times New Roman" panose="02020603050405020304" pitchFamily="18" charset="0"/>
              </a:rPr>
              <a:t>Chất</a:t>
            </a:r>
            <a:r>
              <a:rPr lang="en-US" sz="2200" b="1" dirty="0">
                <a:solidFill>
                  <a:srgbClr val="032B91"/>
                </a:solidFill>
                <a:cs typeface="Times New Roman" panose="02020603050405020304" pitchFamily="18" charset="0"/>
              </a:rPr>
              <a:t> </a:t>
            </a:r>
            <a:r>
              <a:rPr lang="en-US" sz="2200" b="1" dirty="0" err="1">
                <a:solidFill>
                  <a:srgbClr val="032B91"/>
                </a:solidFill>
                <a:cs typeface="Times New Roman" panose="02020603050405020304" pitchFamily="18" charset="0"/>
              </a:rPr>
              <a:t>Lượng</a:t>
            </a:r>
            <a:r>
              <a:rPr lang="en-US" sz="2200" b="1" dirty="0">
                <a:solidFill>
                  <a:srgbClr val="032B91"/>
                </a:solidFill>
                <a:cs typeface="Times New Roman" panose="02020603050405020304" pitchFamily="18" charset="0"/>
              </a:rPr>
              <a:t> Cao</a:t>
            </a:r>
          </a:p>
          <a:p>
            <a:pPr algn="ctr"/>
            <a:r>
              <a:rPr lang="en-US" sz="2200" b="1" dirty="0" err="1">
                <a:solidFill>
                  <a:srgbClr val="032B91"/>
                </a:solidFill>
                <a:cs typeface="Times New Roman" panose="02020603050405020304" pitchFamily="18" charset="0"/>
              </a:rPr>
              <a:t>Ngành</a:t>
            </a:r>
            <a:r>
              <a:rPr lang="en-US" sz="2200" b="1" dirty="0">
                <a:solidFill>
                  <a:srgbClr val="032B91"/>
                </a:solidFill>
                <a:cs typeface="Times New Roman" panose="02020603050405020304" pitchFamily="18" charset="0"/>
              </a:rPr>
              <a:t> </a:t>
            </a:r>
            <a:r>
              <a:rPr lang="en-US" sz="2200" b="1" dirty="0" err="1">
                <a:solidFill>
                  <a:srgbClr val="032B91"/>
                </a:solidFill>
                <a:cs typeface="Times New Roman" panose="02020603050405020304" pitchFamily="18" charset="0"/>
              </a:rPr>
              <a:t>Công</a:t>
            </a:r>
            <a:r>
              <a:rPr lang="en-US" sz="2200" b="1" dirty="0">
                <a:solidFill>
                  <a:srgbClr val="032B91"/>
                </a:solidFill>
                <a:cs typeface="Times New Roman" panose="02020603050405020304" pitchFamily="18" charset="0"/>
              </a:rPr>
              <a:t> </a:t>
            </a:r>
            <a:r>
              <a:rPr lang="en-US" sz="2200" b="1" dirty="0" err="1">
                <a:solidFill>
                  <a:srgbClr val="032B91"/>
                </a:solidFill>
                <a:cs typeface="Times New Roman" panose="02020603050405020304" pitchFamily="18" charset="0"/>
              </a:rPr>
              <a:t>Nghệ</a:t>
            </a:r>
            <a:r>
              <a:rPr lang="en-US" sz="2200" b="1" dirty="0">
                <a:solidFill>
                  <a:srgbClr val="032B91"/>
                </a:solidFill>
                <a:cs typeface="Times New Roman" panose="02020603050405020304" pitchFamily="18" charset="0"/>
              </a:rPr>
              <a:t> </a:t>
            </a:r>
            <a:r>
              <a:rPr lang="en-US" sz="2200" b="1" dirty="0" err="1">
                <a:solidFill>
                  <a:srgbClr val="032B91"/>
                </a:solidFill>
                <a:cs typeface="Times New Roman" panose="02020603050405020304" pitchFamily="18" charset="0"/>
              </a:rPr>
              <a:t>Kỹ</a:t>
            </a:r>
            <a:r>
              <a:rPr lang="en-US" sz="2200" b="1" dirty="0">
                <a:solidFill>
                  <a:srgbClr val="032B91"/>
                </a:solidFill>
                <a:cs typeface="Times New Roman" panose="02020603050405020304" pitchFamily="18" charset="0"/>
              </a:rPr>
              <a:t> </a:t>
            </a:r>
            <a:r>
              <a:rPr lang="en-US" sz="2200" b="1" dirty="0" err="1">
                <a:solidFill>
                  <a:srgbClr val="032B91"/>
                </a:solidFill>
                <a:cs typeface="Times New Roman" panose="02020603050405020304" pitchFamily="18" charset="0"/>
              </a:rPr>
              <a:t>Thuật</a:t>
            </a:r>
            <a:r>
              <a:rPr lang="en-US" sz="2200" b="1" dirty="0">
                <a:solidFill>
                  <a:srgbClr val="032B91"/>
                </a:solidFill>
                <a:cs typeface="Times New Roman" panose="02020603050405020304" pitchFamily="18" charset="0"/>
              </a:rPr>
              <a:t> Ô </a:t>
            </a:r>
            <a:r>
              <a:rPr lang="en-US" sz="2200" b="1" dirty="0" err="1">
                <a:solidFill>
                  <a:srgbClr val="032B91"/>
                </a:solidFill>
                <a:cs typeface="Times New Roman" panose="02020603050405020304" pitchFamily="18" charset="0"/>
              </a:rPr>
              <a:t>Tô</a:t>
            </a:r>
            <a:endParaRPr lang="en-US" sz="2200" b="1" dirty="0">
              <a:solidFill>
                <a:srgbClr val="032B91"/>
              </a:solidFill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742125" y="1762302"/>
            <a:ext cx="4707749" cy="477054"/>
          </a:xfrm>
          <a:prstGeom prst="rect">
            <a:avLst/>
          </a:prstGeom>
          <a:noFill/>
          <a:ln w="28575" cap="flat">
            <a:solidFill>
              <a:srgbClr val="002699"/>
            </a:solidFill>
          </a:ln>
          <a:effectLst>
            <a:softEdge rad="0"/>
          </a:effectLst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sz="2500" b="1" dirty="0">
                <a:solidFill>
                  <a:srgbClr val="002699"/>
                </a:solidFill>
                <a:cs typeface="Times New Roman" panose="02020603050405020304" pitchFamily="18" charset="0"/>
              </a:rPr>
              <a:t>BÁO CÁO ĐỒ ÁN TỐT NGHIỆP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776856" y="6356349"/>
            <a:ext cx="1415143" cy="501651"/>
          </a:xfrm>
        </p:spPr>
        <p:txBody>
          <a:bodyPr/>
          <a:lstStyle/>
          <a:p>
            <a:fld id="{0CD892C5-BFC4-476A-AB7B-5EDC6C216827}" type="slidenum">
              <a:rPr lang="en-US" smtClean="0"/>
              <a:t>1</a:t>
            </a:fld>
            <a:endParaRPr lang="en-US"/>
          </a:p>
        </p:txBody>
      </p:sp>
      <p:sp>
        <p:nvSpPr>
          <p:cNvPr id="9" name="Flowchart: Document 8"/>
          <p:cNvSpPr/>
          <p:nvPr/>
        </p:nvSpPr>
        <p:spPr>
          <a:xfrm rot="12579613">
            <a:off x="-785318" y="5405979"/>
            <a:ext cx="4055772" cy="3529838"/>
          </a:xfrm>
          <a:prstGeom prst="flowChartDocument">
            <a:avLst/>
          </a:prstGeom>
          <a:solidFill>
            <a:srgbClr val="002699"/>
          </a:solidFill>
          <a:ln>
            <a:solidFill>
              <a:srgbClr val="0026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808EA71-23FF-571B-7B11-FCD3304153B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471" y="179494"/>
            <a:ext cx="917562" cy="1086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 descr="unnamed">
            <a:extLst>
              <a:ext uri="{FF2B5EF4-FFF2-40B4-BE49-F238E27FC236}">
                <a16:creationId xmlns:a16="http://schemas.microsoft.com/office/drawing/2014/main" id="{8A0F692F-A70C-380E-B5E1-6C836F9990B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8742" y="179494"/>
            <a:ext cx="923330" cy="9233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345246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2FD27A-20BE-26A5-00EC-E437A16BC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892C5-BFC4-476A-AB7B-5EDC6C216827}" type="slidenum">
              <a:rPr lang="en-US" smtClean="0"/>
              <a:t>10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CC3BAA7-C30C-5796-A87C-CF21D427D32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575" y="84602"/>
            <a:ext cx="810056" cy="81005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72CE7DB-5792-5F6F-B3E4-76E99AEBAE1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631" y="50676"/>
            <a:ext cx="843982" cy="84398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5209F3F-F118-F495-2963-766D42863355}"/>
              </a:ext>
            </a:extLst>
          </p:cNvPr>
          <p:cNvSpPr txBox="1"/>
          <p:nvPr/>
        </p:nvSpPr>
        <p:spPr>
          <a:xfrm>
            <a:off x="1798613" y="167329"/>
            <a:ext cx="73516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TRƯỜNG ĐẠI HỌC SƯ PHẠM KỸ THUẬT TP. HỒ CHÍ MINH</a:t>
            </a:r>
          </a:p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KHOA ĐÀO TẠO CHẤT LƯỢNG CAO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2A09FA6-3AC7-EEDD-467B-2E3568C909E0}"/>
              </a:ext>
            </a:extLst>
          </p:cNvPr>
          <p:cNvCxnSpPr/>
          <p:nvPr/>
        </p:nvCxnSpPr>
        <p:spPr>
          <a:xfrm>
            <a:off x="-1" y="931276"/>
            <a:ext cx="12192000" cy="7951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C976792-EB97-EE22-7763-6E31BBE9C08B}"/>
              </a:ext>
            </a:extLst>
          </p:cNvPr>
          <p:cNvSpPr txBox="1"/>
          <p:nvPr/>
        </p:nvSpPr>
        <p:spPr>
          <a:xfrm>
            <a:off x="0" y="947406"/>
            <a:ext cx="3993281" cy="523220"/>
          </a:xfrm>
          <a:prstGeom prst="rect">
            <a:avLst/>
          </a:prstGeom>
          <a:solidFill>
            <a:srgbClr val="002699"/>
          </a:solidFill>
          <a:ln w="28575" cap="flat">
            <a:solidFill>
              <a:srgbClr val="002699"/>
            </a:solidFill>
          </a:ln>
          <a:effectLst>
            <a:softEdge rad="0"/>
          </a:effectLst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sz="2800" b="1" dirty="0">
                <a:solidFill>
                  <a:schemeClr val="bg1"/>
                </a:solidFill>
              </a:rPr>
              <a:t>KHỐI GIẢ LẬP PCM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DAC719-81FE-1A67-F4D5-69940A80F8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436" y="1628933"/>
            <a:ext cx="9504219" cy="5061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463628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6C6F65-D784-B773-3B1A-1ECB610A5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892C5-BFC4-476A-AB7B-5EDC6C216827}" type="slidenum">
              <a:rPr lang="en-US" smtClean="0"/>
              <a:t>11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1C91EB-1FE8-E4DE-7D83-32E9A876DC42}"/>
              </a:ext>
            </a:extLst>
          </p:cNvPr>
          <p:cNvSpPr txBox="1"/>
          <p:nvPr/>
        </p:nvSpPr>
        <p:spPr>
          <a:xfrm>
            <a:off x="-2" y="943772"/>
            <a:ext cx="7463695" cy="523220"/>
          </a:xfrm>
          <a:prstGeom prst="rect">
            <a:avLst/>
          </a:prstGeom>
          <a:solidFill>
            <a:srgbClr val="002699"/>
          </a:solidFill>
          <a:ln w="28575" cap="flat">
            <a:solidFill>
              <a:srgbClr val="002699"/>
            </a:solidFill>
          </a:ln>
          <a:effectLst>
            <a:softEdge rad="0"/>
          </a:effectLst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sz="2800" b="1" dirty="0">
                <a:solidFill>
                  <a:schemeClr val="bg1"/>
                </a:solidFill>
              </a:rPr>
              <a:t>CHẾ TẠO MẠCH ĐIỀU KHIỂN QUẠT GIÀN NÓNG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F36F5C7-1182-5CE2-604B-BB3586E1390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575" y="84602"/>
            <a:ext cx="810056" cy="81005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64F2FC6-BC55-BC61-1A55-65C06804C36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631" y="50676"/>
            <a:ext cx="843982" cy="84398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FA2645A-B6D2-7090-2A14-70913BC5B805}"/>
              </a:ext>
            </a:extLst>
          </p:cNvPr>
          <p:cNvSpPr txBox="1"/>
          <p:nvPr/>
        </p:nvSpPr>
        <p:spPr>
          <a:xfrm>
            <a:off x="1798613" y="167329"/>
            <a:ext cx="73516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TRƯỜNG ĐẠI HỌC SƯ PHẠM KỸ THUẬT TP. HỒ CHÍ MINH</a:t>
            </a:r>
          </a:p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KHOA ĐÀO TẠO CHẤT LƯỢNG CAO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364C3FC-0C22-6007-60C8-D9BC89F5A88C}"/>
              </a:ext>
            </a:extLst>
          </p:cNvPr>
          <p:cNvCxnSpPr/>
          <p:nvPr/>
        </p:nvCxnSpPr>
        <p:spPr>
          <a:xfrm>
            <a:off x="-1" y="931276"/>
            <a:ext cx="12192000" cy="7951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67050429-F4AC-14E5-466B-FE2A58E654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946" y="1631291"/>
            <a:ext cx="5805054" cy="4725059"/>
          </a:xfrm>
          <a:prstGeom prst="rect">
            <a:avLst/>
          </a:prstGeom>
        </p:spPr>
      </p:pic>
      <p:sp>
        <p:nvSpPr>
          <p:cNvPr id="10" name="Circle: Hollow 9">
            <a:extLst>
              <a:ext uri="{FF2B5EF4-FFF2-40B4-BE49-F238E27FC236}">
                <a16:creationId xmlns:a16="http://schemas.microsoft.com/office/drawing/2014/main" id="{AEF11266-CFB2-AA6E-C06A-2D17655B2D65}"/>
              </a:ext>
            </a:extLst>
          </p:cNvPr>
          <p:cNvSpPr/>
          <p:nvPr/>
        </p:nvSpPr>
        <p:spPr>
          <a:xfrm>
            <a:off x="1911927" y="3657600"/>
            <a:ext cx="1440873" cy="1569109"/>
          </a:xfrm>
          <a:prstGeom prst="donut">
            <a:avLst>
              <a:gd name="adj" fmla="val 6575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61046AD-6FD0-4638-548C-93F2D6D717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0043" y="1056843"/>
            <a:ext cx="4187980" cy="3156754"/>
          </a:xfrm>
          <a:prstGeom prst="rect">
            <a:avLst/>
          </a:prstGeom>
        </p:spPr>
      </p:pic>
      <p:sp>
        <p:nvSpPr>
          <p:cNvPr id="17" name="Arrow: Right 16">
            <a:extLst>
              <a:ext uri="{FF2B5EF4-FFF2-40B4-BE49-F238E27FC236}">
                <a16:creationId xmlns:a16="http://schemas.microsoft.com/office/drawing/2014/main" id="{960ED0BE-7CDC-45BA-CCCF-AD0BE3ED326E}"/>
              </a:ext>
            </a:extLst>
          </p:cNvPr>
          <p:cNvSpPr/>
          <p:nvPr/>
        </p:nvSpPr>
        <p:spPr>
          <a:xfrm>
            <a:off x="6095999" y="2330842"/>
            <a:ext cx="1367693" cy="79425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2239837-53BB-9A15-46C2-B978E13ADC1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5212" y="5562766"/>
            <a:ext cx="1087033" cy="102925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4B1D64C-C8FE-8DA8-42BE-5AE4CA87188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2245" y="4243069"/>
            <a:ext cx="1558088" cy="155808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2DDFF0A-0567-8186-4469-51091438966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0586" y="4409886"/>
            <a:ext cx="1177437" cy="117743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9D35907-DC71-3D86-28E6-BCE90406E2C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8221" y="5562766"/>
            <a:ext cx="1262882" cy="1044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521193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A43BA2-0C3E-66E9-D87D-D45F3829C6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892C5-BFC4-476A-AB7B-5EDC6C216827}" type="slidenum">
              <a:rPr lang="en-US" smtClean="0"/>
              <a:t>12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8828E0B-5695-B2CA-CC40-19DDB35007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575" y="84602"/>
            <a:ext cx="810056" cy="81005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80690FC-2824-6B85-ABEB-CDC1CC0DB30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631" y="50676"/>
            <a:ext cx="843982" cy="84398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ED6B2E2-B327-6236-32B4-36B7876CDAE6}"/>
              </a:ext>
            </a:extLst>
          </p:cNvPr>
          <p:cNvSpPr txBox="1"/>
          <p:nvPr/>
        </p:nvSpPr>
        <p:spPr>
          <a:xfrm>
            <a:off x="1798613" y="167329"/>
            <a:ext cx="73516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TRƯỜNG ĐẠI HỌC SƯ PHẠM KỸ THUẬT TP. HỒ CHÍ MINH</a:t>
            </a:r>
          </a:p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KHOA ĐÀO TẠO CHẤT LƯỢNG CAO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CE8E04B-2768-B9E3-7C07-623E6DCAFD5C}"/>
              </a:ext>
            </a:extLst>
          </p:cNvPr>
          <p:cNvCxnSpPr/>
          <p:nvPr/>
        </p:nvCxnSpPr>
        <p:spPr>
          <a:xfrm>
            <a:off x="-1" y="931276"/>
            <a:ext cx="12192000" cy="7951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C59CBFD-9673-3EB2-1A28-6BF2956F08CB}"/>
              </a:ext>
            </a:extLst>
          </p:cNvPr>
          <p:cNvSpPr txBox="1"/>
          <p:nvPr/>
        </p:nvSpPr>
        <p:spPr>
          <a:xfrm>
            <a:off x="1" y="947406"/>
            <a:ext cx="7287490" cy="523220"/>
          </a:xfrm>
          <a:prstGeom prst="rect">
            <a:avLst/>
          </a:prstGeom>
          <a:solidFill>
            <a:srgbClr val="002699"/>
          </a:solidFill>
          <a:ln w="28575" cap="flat">
            <a:solidFill>
              <a:srgbClr val="002699"/>
            </a:solidFill>
          </a:ln>
          <a:effectLst>
            <a:softEdge rad="0"/>
          </a:effectLst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sz="2800" b="1" dirty="0">
                <a:solidFill>
                  <a:schemeClr val="bg1"/>
                </a:solidFill>
              </a:rPr>
              <a:t>LỰA CHỌN LINH KIỆN CHO KHỐI GIẢ LẬP PCM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0E32B50-0162-614C-2C88-C6CE02BFBC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627" y="1611783"/>
            <a:ext cx="8763615" cy="473661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FDD0D66-3A73-7C76-2E57-DD176EC2B0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7212" y="1140365"/>
            <a:ext cx="1558088" cy="147526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7989160-7351-5889-385A-200B882EC09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9533" y="1209016"/>
            <a:ext cx="1475266" cy="147526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9524153-93C6-560D-37B0-75AD2B0D710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6711" y="2615631"/>
            <a:ext cx="1558088" cy="155808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4E6C311-2BC4-E6FE-915C-87BE74EA1D7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6711" y="4117886"/>
            <a:ext cx="1558868" cy="131244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4378F24-3D2D-69F2-5FAC-75929D1FEAD3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3772" y="4000583"/>
            <a:ext cx="1547053" cy="1547053"/>
          </a:xfrm>
          <a:prstGeom prst="rect">
            <a:avLst/>
          </a:prstGeom>
        </p:spPr>
      </p:pic>
      <p:pic>
        <p:nvPicPr>
          <p:cNvPr id="1026" name="Picture 2" descr="LED Trắng 5mm – Thế Giới Chip">
            <a:extLst>
              <a:ext uri="{FF2B5EF4-FFF2-40B4-BE49-F238E27FC236}">
                <a16:creationId xmlns:a16="http://schemas.microsoft.com/office/drawing/2014/main" id="{00F808BE-741B-4C70-6431-800F453D8A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1414" y="2598237"/>
            <a:ext cx="1331768" cy="1331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1895714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4C8FDD-0C58-16F6-CFCD-664FAC102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892C5-BFC4-476A-AB7B-5EDC6C216827}" type="slidenum">
              <a:rPr lang="en-US" smtClean="0"/>
              <a:t>13</a:t>
            </a:fld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EB1FC2A-E315-61C5-FA2E-606563D04B0A}"/>
              </a:ext>
            </a:extLst>
          </p:cNvPr>
          <p:cNvSpPr txBox="1"/>
          <p:nvPr/>
        </p:nvSpPr>
        <p:spPr>
          <a:xfrm>
            <a:off x="0" y="939227"/>
            <a:ext cx="5306290" cy="523220"/>
          </a:xfrm>
          <a:prstGeom prst="rect">
            <a:avLst/>
          </a:prstGeom>
          <a:solidFill>
            <a:srgbClr val="002699"/>
          </a:solidFill>
          <a:ln w="28575" cap="flat">
            <a:solidFill>
              <a:srgbClr val="002699"/>
            </a:solidFill>
          </a:ln>
          <a:effectLst>
            <a:softEdge rad="0"/>
          </a:effectLst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sz="2800" b="1" dirty="0">
                <a:solidFill>
                  <a:schemeClr val="bg1"/>
                </a:solidFill>
              </a:rPr>
              <a:t>KHỐI GIAO TIẾP MÁY CHẨN ĐOÁN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C941D5F1-9465-5A13-9C73-AC2BFE8BB2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575" y="84602"/>
            <a:ext cx="810056" cy="810056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D71B4CE8-4D7A-4210-B354-4AC6F870C7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631" y="50676"/>
            <a:ext cx="843982" cy="843982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34B0761A-026F-9659-FA45-49E5C44B0417}"/>
              </a:ext>
            </a:extLst>
          </p:cNvPr>
          <p:cNvSpPr txBox="1"/>
          <p:nvPr/>
        </p:nvSpPr>
        <p:spPr>
          <a:xfrm>
            <a:off x="1798613" y="167329"/>
            <a:ext cx="73516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TRƯỜNG ĐẠI HỌC SƯ PHẠM KỸ THUẬT TP. HỒ CHÍ MINH</a:t>
            </a:r>
          </a:p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KHOA ĐÀO TẠO CHẤT LƯỢNG CAO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B6A55DAA-2D26-2D84-4522-A4F5A833A5D1}"/>
              </a:ext>
            </a:extLst>
          </p:cNvPr>
          <p:cNvCxnSpPr/>
          <p:nvPr/>
        </p:nvCxnSpPr>
        <p:spPr>
          <a:xfrm>
            <a:off x="-1" y="931276"/>
            <a:ext cx="12192000" cy="7951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80B2E3C2-1049-80A2-1C37-9E957A1DE78C}"/>
              </a:ext>
            </a:extLst>
          </p:cNvPr>
          <p:cNvSpPr/>
          <p:nvPr/>
        </p:nvSpPr>
        <p:spPr>
          <a:xfrm>
            <a:off x="2339439" y="1833192"/>
            <a:ext cx="2583543" cy="2433637"/>
          </a:xfrm>
          <a:prstGeom prst="rect">
            <a:avLst/>
          </a:prstGeom>
          <a:ln w="28575">
            <a:solidFill>
              <a:srgbClr val="032B9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 err="1"/>
              <a:t>Khối</a:t>
            </a:r>
            <a:r>
              <a:rPr lang="en-US" sz="3200" dirty="0"/>
              <a:t> AC Control Module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F0264DF-8C91-97F1-CCA2-449B7DA09ED1}"/>
              </a:ext>
            </a:extLst>
          </p:cNvPr>
          <p:cNvSpPr/>
          <p:nvPr/>
        </p:nvSpPr>
        <p:spPr>
          <a:xfrm>
            <a:off x="6423230" y="1833192"/>
            <a:ext cx="2583543" cy="2433637"/>
          </a:xfrm>
          <a:prstGeom prst="rect">
            <a:avLst/>
          </a:prstGeom>
          <a:ln w="28575">
            <a:solidFill>
              <a:srgbClr val="032B9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 err="1"/>
              <a:t>Khối</a:t>
            </a:r>
            <a:r>
              <a:rPr lang="en-US" sz="3200" dirty="0"/>
              <a:t> </a:t>
            </a:r>
            <a:r>
              <a:rPr lang="en-US" sz="3200" dirty="0" err="1"/>
              <a:t>giả</a:t>
            </a:r>
            <a:r>
              <a:rPr lang="en-US" sz="3200" dirty="0"/>
              <a:t> </a:t>
            </a:r>
            <a:r>
              <a:rPr lang="en-US" sz="3200" dirty="0" err="1"/>
              <a:t>lập</a:t>
            </a:r>
            <a:r>
              <a:rPr lang="en-US" sz="3200" dirty="0"/>
              <a:t> PCM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B19EDDB-BF70-CB1A-3C87-8CDD19FE15EF}"/>
              </a:ext>
            </a:extLst>
          </p:cNvPr>
          <p:cNvSpPr/>
          <p:nvPr/>
        </p:nvSpPr>
        <p:spPr>
          <a:xfrm>
            <a:off x="4059710" y="5043117"/>
            <a:ext cx="3259777" cy="1088571"/>
          </a:xfrm>
          <a:prstGeom prst="rect">
            <a:avLst/>
          </a:prstGeom>
          <a:ln w="28575">
            <a:solidFill>
              <a:srgbClr val="032B9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err="1"/>
              <a:t>Khối</a:t>
            </a:r>
            <a:r>
              <a:rPr lang="en-US" sz="2800" dirty="0"/>
              <a:t> </a:t>
            </a:r>
            <a:r>
              <a:rPr lang="en-US" sz="2800" dirty="0" err="1"/>
              <a:t>giao</a:t>
            </a:r>
            <a:r>
              <a:rPr lang="en-US" sz="2800" dirty="0"/>
              <a:t> </a:t>
            </a:r>
            <a:r>
              <a:rPr lang="en-US" sz="2800" dirty="0" err="1"/>
              <a:t>tiếp</a:t>
            </a:r>
            <a:r>
              <a:rPr lang="en-US" sz="2800" dirty="0"/>
              <a:t> </a:t>
            </a:r>
            <a:r>
              <a:rPr lang="en-US" sz="2800" dirty="0" err="1"/>
              <a:t>máy</a:t>
            </a:r>
            <a:r>
              <a:rPr lang="en-US" sz="2800" dirty="0"/>
              <a:t> </a:t>
            </a:r>
            <a:r>
              <a:rPr lang="en-US" sz="2800" dirty="0" err="1"/>
              <a:t>chẩn</a:t>
            </a:r>
            <a:r>
              <a:rPr lang="en-US" sz="2800" dirty="0"/>
              <a:t> </a:t>
            </a:r>
            <a:r>
              <a:rPr lang="en-US" sz="2800" dirty="0" err="1"/>
              <a:t>đoán</a:t>
            </a:r>
            <a:endParaRPr lang="en-US" sz="2800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E89A7C6-F743-0B1B-B976-6B6B0E0D68B6}"/>
              </a:ext>
            </a:extLst>
          </p:cNvPr>
          <p:cNvCxnSpPr/>
          <p:nvPr/>
        </p:nvCxnSpPr>
        <p:spPr>
          <a:xfrm>
            <a:off x="4922982" y="2544618"/>
            <a:ext cx="150024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8F599BE-5E78-ECFB-0F27-143017DE66E6}"/>
              </a:ext>
            </a:extLst>
          </p:cNvPr>
          <p:cNvCxnSpPr/>
          <p:nvPr/>
        </p:nvCxnSpPr>
        <p:spPr>
          <a:xfrm>
            <a:off x="4922982" y="3050010"/>
            <a:ext cx="1500248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B80AB3C-AB76-7937-91AC-252299651DAE}"/>
              </a:ext>
            </a:extLst>
          </p:cNvPr>
          <p:cNvCxnSpPr>
            <a:cxnSpLocks/>
          </p:cNvCxnSpPr>
          <p:nvPr/>
        </p:nvCxnSpPr>
        <p:spPr>
          <a:xfrm>
            <a:off x="5306290" y="2544618"/>
            <a:ext cx="0" cy="2498499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30E7E0A-E6DA-BC00-E4FF-357715617F4B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5689598" y="3050010"/>
            <a:ext cx="1" cy="1993107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Circle: Hollow 10">
            <a:extLst>
              <a:ext uri="{FF2B5EF4-FFF2-40B4-BE49-F238E27FC236}">
                <a16:creationId xmlns:a16="http://schemas.microsoft.com/office/drawing/2014/main" id="{75722EBB-730B-0EED-5165-72F40E88AAC2}"/>
              </a:ext>
            </a:extLst>
          </p:cNvPr>
          <p:cNvSpPr/>
          <p:nvPr/>
        </p:nvSpPr>
        <p:spPr>
          <a:xfrm>
            <a:off x="3966689" y="4266829"/>
            <a:ext cx="3352798" cy="2591171"/>
          </a:xfrm>
          <a:prstGeom prst="donut">
            <a:avLst>
              <a:gd name="adj" fmla="val 7256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3072289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2FD27A-20BE-26A5-00EC-E437A16BC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892C5-BFC4-476A-AB7B-5EDC6C216827}" type="slidenum">
              <a:rPr lang="en-US" smtClean="0"/>
              <a:t>14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CC3BAA7-C30C-5796-A87C-CF21D427D32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575" y="84602"/>
            <a:ext cx="810056" cy="81005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72CE7DB-5792-5F6F-B3E4-76E99AEBAE1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631" y="50676"/>
            <a:ext cx="843982" cy="84398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5209F3F-F118-F495-2963-766D42863355}"/>
              </a:ext>
            </a:extLst>
          </p:cNvPr>
          <p:cNvSpPr txBox="1"/>
          <p:nvPr/>
        </p:nvSpPr>
        <p:spPr>
          <a:xfrm>
            <a:off x="1798613" y="167329"/>
            <a:ext cx="73516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TRƯỜNG ĐẠI HỌC SƯ PHẠM KỸ THUẬT TP. HỒ CHÍ MINH</a:t>
            </a:r>
          </a:p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KHOA ĐÀO TẠO CHẤT LƯỢNG CAO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2A09FA6-3AC7-EEDD-467B-2E3568C909E0}"/>
              </a:ext>
            </a:extLst>
          </p:cNvPr>
          <p:cNvCxnSpPr/>
          <p:nvPr/>
        </p:nvCxnSpPr>
        <p:spPr>
          <a:xfrm>
            <a:off x="-1" y="931276"/>
            <a:ext cx="12192000" cy="7951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C976792-EB97-EE22-7763-6E31BBE9C08B}"/>
              </a:ext>
            </a:extLst>
          </p:cNvPr>
          <p:cNvSpPr txBox="1"/>
          <p:nvPr/>
        </p:nvSpPr>
        <p:spPr>
          <a:xfrm>
            <a:off x="0" y="947406"/>
            <a:ext cx="5500255" cy="523220"/>
          </a:xfrm>
          <a:prstGeom prst="rect">
            <a:avLst/>
          </a:prstGeom>
          <a:solidFill>
            <a:srgbClr val="002699"/>
          </a:solidFill>
          <a:ln w="28575" cap="flat">
            <a:solidFill>
              <a:srgbClr val="002699"/>
            </a:solidFill>
          </a:ln>
          <a:effectLst>
            <a:softEdge rad="0"/>
          </a:effectLst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sz="2800" b="1" dirty="0">
                <a:solidFill>
                  <a:schemeClr val="bg1"/>
                </a:solidFill>
              </a:rPr>
              <a:t>KHỐI GIAO TIẾP MÁY CHẨN ĐOÁN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AE9405D-4973-3C0A-EF18-FD333A79F0F7}"/>
              </a:ext>
            </a:extLst>
          </p:cNvPr>
          <p:cNvSpPr/>
          <p:nvPr/>
        </p:nvSpPr>
        <p:spPr>
          <a:xfrm>
            <a:off x="4288763" y="2874893"/>
            <a:ext cx="2092037" cy="65116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7657015-1413-CC7E-2F35-7482478DA0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087" y="1813746"/>
            <a:ext cx="4208077" cy="2753871"/>
          </a:xfrm>
          <a:prstGeom prst="rect">
            <a:avLst/>
          </a:prstGeom>
        </p:spPr>
      </p:pic>
      <p:pic>
        <p:nvPicPr>
          <p:cNvPr id="10" name="Picture 2" descr="55 Different Types of Power Tools for Cars - Jalopy Talk">
            <a:extLst>
              <a:ext uri="{FF2B5EF4-FFF2-40B4-BE49-F238E27FC236}">
                <a16:creationId xmlns:a16="http://schemas.microsoft.com/office/drawing/2014/main" id="{5601FDDB-6E22-666A-60AF-85BE89FCE2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2959" y="1561853"/>
            <a:ext cx="2626080" cy="2626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A33A2870-3EDF-CB0A-E270-3D7F939E7A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4909" y="1683173"/>
            <a:ext cx="3834004" cy="3435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ircle: Hollow 11">
            <a:extLst>
              <a:ext uri="{FF2B5EF4-FFF2-40B4-BE49-F238E27FC236}">
                <a16:creationId xmlns:a16="http://schemas.microsoft.com/office/drawing/2014/main" id="{AC4A29D2-72A9-F51B-A67B-1F83CA60236E}"/>
              </a:ext>
            </a:extLst>
          </p:cNvPr>
          <p:cNvSpPr/>
          <p:nvPr/>
        </p:nvSpPr>
        <p:spPr>
          <a:xfrm>
            <a:off x="10332347" y="3474274"/>
            <a:ext cx="1440873" cy="1569109"/>
          </a:xfrm>
          <a:prstGeom prst="donut">
            <a:avLst>
              <a:gd name="adj" fmla="val 6575"/>
            </a:avLst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Arrow: Up 12">
            <a:extLst>
              <a:ext uri="{FF2B5EF4-FFF2-40B4-BE49-F238E27FC236}">
                <a16:creationId xmlns:a16="http://schemas.microsoft.com/office/drawing/2014/main" id="{B45ED305-C425-679E-8870-12EFE2DC6EAC}"/>
              </a:ext>
            </a:extLst>
          </p:cNvPr>
          <p:cNvSpPr/>
          <p:nvPr/>
        </p:nvSpPr>
        <p:spPr>
          <a:xfrm rot="3511791">
            <a:off x="9397480" y="4447114"/>
            <a:ext cx="478764" cy="1926793"/>
          </a:xfrm>
          <a:prstGeom prst="up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83D4235-7C8C-20FE-6457-F4D21070D5B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880" y="4703393"/>
            <a:ext cx="2129349" cy="1414236"/>
          </a:xfrm>
          <a:prstGeom prst="rect">
            <a:avLst/>
          </a:prstGeom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A98CA095-EC7F-A3C2-5CC1-997F12F0AF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549602" y="1593274"/>
            <a:ext cx="5037025" cy="4142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3A4494D8-9AD8-4473-BD13-BBA48DD474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6119302" y="1602902"/>
            <a:ext cx="5523096" cy="4142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803900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2" grpId="0" animBg="1"/>
      <p:bldP spid="1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9A817D-AFF8-3368-DBA1-41D86672F4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892C5-BFC4-476A-AB7B-5EDC6C216827}" type="slidenum">
              <a:rPr lang="en-US" smtClean="0"/>
              <a:t>15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A6CA2D-2F4B-7E24-B218-6ED8FE883A8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575" y="84602"/>
            <a:ext cx="810056" cy="8100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A3D8A3-BBF2-7485-90AA-8B7A01566D5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631" y="50676"/>
            <a:ext cx="843982" cy="84398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B102C96-E192-5615-76AB-2C5751881F02}"/>
              </a:ext>
            </a:extLst>
          </p:cNvPr>
          <p:cNvSpPr txBox="1"/>
          <p:nvPr/>
        </p:nvSpPr>
        <p:spPr>
          <a:xfrm>
            <a:off x="1798613" y="167329"/>
            <a:ext cx="73516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TRƯỜNG ĐẠI HỌC SƯ PHẠM KỸ THUẬT TP. HỒ CHÍ MINH</a:t>
            </a:r>
          </a:p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KHOA ĐÀO TẠO CHẤT LƯỢNG CAO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0380DD2-25B5-A7E4-E448-521E8245878F}"/>
              </a:ext>
            </a:extLst>
          </p:cNvPr>
          <p:cNvCxnSpPr/>
          <p:nvPr/>
        </p:nvCxnSpPr>
        <p:spPr>
          <a:xfrm>
            <a:off x="-1" y="931276"/>
            <a:ext cx="12192000" cy="7951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EF20FB71-671F-2611-F059-4329A4315B03}"/>
              </a:ext>
            </a:extLst>
          </p:cNvPr>
          <p:cNvSpPr txBox="1"/>
          <p:nvPr/>
        </p:nvSpPr>
        <p:spPr>
          <a:xfrm>
            <a:off x="0" y="955891"/>
            <a:ext cx="2870522" cy="523220"/>
          </a:xfrm>
          <a:prstGeom prst="rect">
            <a:avLst/>
          </a:prstGeom>
          <a:solidFill>
            <a:srgbClr val="002699"/>
          </a:solidFill>
          <a:ln w="28575" cap="flat">
            <a:solidFill>
              <a:srgbClr val="002699"/>
            </a:solidFill>
          </a:ln>
          <a:effectLst>
            <a:softEdge rad="0"/>
          </a:effectLst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sz="2800" b="1" dirty="0">
                <a:solidFill>
                  <a:schemeClr val="bg1"/>
                </a:solidFill>
              </a:rPr>
              <a:t>ĐỌC CAN</a:t>
            </a:r>
          </a:p>
        </p:txBody>
      </p:sp>
      <p:pic>
        <p:nvPicPr>
          <p:cNvPr id="3" name="Content Placeholder 5">
            <a:extLst>
              <a:ext uri="{FF2B5EF4-FFF2-40B4-BE49-F238E27FC236}">
                <a16:creationId xmlns:a16="http://schemas.microsoft.com/office/drawing/2014/main" id="{4269D740-AA72-3EDC-1E08-A163AE1DAD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8001" y="1000914"/>
            <a:ext cx="6782747" cy="2496636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B511CCD-D56F-22E5-DBAD-F2EC1ED0A3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8001" y="3421050"/>
            <a:ext cx="6763694" cy="281349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9BB3922-3356-6FC3-01D6-74824327CEAC}"/>
              </a:ext>
            </a:extLst>
          </p:cNvPr>
          <p:cNvSpPr txBox="1"/>
          <p:nvPr/>
        </p:nvSpPr>
        <p:spPr>
          <a:xfrm>
            <a:off x="4608284" y="6321339"/>
            <a:ext cx="4736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rgbClr val="002060"/>
                </a:solidFill>
              </a:rPr>
              <a:t>Bật</a:t>
            </a:r>
            <a:r>
              <a:rPr lang="en-US" b="1" dirty="0">
                <a:solidFill>
                  <a:srgbClr val="002060"/>
                </a:solidFill>
              </a:rPr>
              <a:t> </a:t>
            </a:r>
            <a:r>
              <a:rPr lang="en-US" b="1" dirty="0" err="1">
                <a:solidFill>
                  <a:srgbClr val="002060"/>
                </a:solidFill>
              </a:rPr>
              <a:t>điều</a:t>
            </a:r>
            <a:r>
              <a:rPr lang="en-US" b="1" dirty="0">
                <a:solidFill>
                  <a:srgbClr val="002060"/>
                </a:solidFill>
              </a:rPr>
              <a:t> </a:t>
            </a:r>
            <a:r>
              <a:rPr lang="en-US" b="1" dirty="0" err="1">
                <a:solidFill>
                  <a:srgbClr val="002060"/>
                </a:solidFill>
              </a:rPr>
              <a:t>hòa</a:t>
            </a:r>
            <a:r>
              <a:rPr lang="en-US" b="1" dirty="0">
                <a:solidFill>
                  <a:srgbClr val="002060"/>
                </a:solidFill>
              </a:rPr>
              <a:t>: Byte[1] = 109 || 45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CB5E2A0-8410-8203-CB2A-38B99286F8FA}"/>
              </a:ext>
            </a:extLst>
          </p:cNvPr>
          <p:cNvSpPr/>
          <p:nvPr/>
        </p:nvSpPr>
        <p:spPr>
          <a:xfrm>
            <a:off x="4857666" y="1126481"/>
            <a:ext cx="45719" cy="5100116"/>
          </a:xfrm>
          <a:prstGeom prst="rect">
            <a:avLst/>
          </a:prstGeom>
          <a:solidFill>
            <a:srgbClr val="0026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9F3A979-94DD-9ED6-91B5-E7C597AE75DB}"/>
              </a:ext>
            </a:extLst>
          </p:cNvPr>
          <p:cNvSpPr/>
          <p:nvPr/>
        </p:nvSpPr>
        <p:spPr>
          <a:xfrm>
            <a:off x="5467266" y="1175963"/>
            <a:ext cx="45719" cy="5092166"/>
          </a:xfrm>
          <a:prstGeom prst="rect">
            <a:avLst/>
          </a:prstGeom>
          <a:solidFill>
            <a:srgbClr val="0026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788493C-5053-8046-DDAD-E1A0357A6C3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3871" y="1056843"/>
            <a:ext cx="6944694" cy="253322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93379EB-8040-5476-4385-06259A9888E3}"/>
              </a:ext>
            </a:extLst>
          </p:cNvPr>
          <p:cNvSpPr txBox="1"/>
          <p:nvPr/>
        </p:nvSpPr>
        <p:spPr>
          <a:xfrm>
            <a:off x="4253345" y="6422509"/>
            <a:ext cx="4736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rgbClr val="002060"/>
                </a:solidFill>
              </a:rPr>
              <a:t>Tắt</a:t>
            </a:r>
            <a:r>
              <a:rPr lang="en-US" b="1" dirty="0">
                <a:solidFill>
                  <a:srgbClr val="002060"/>
                </a:solidFill>
              </a:rPr>
              <a:t> </a:t>
            </a:r>
            <a:r>
              <a:rPr lang="en-US" b="1" dirty="0" err="1">
                <a:solidFill>
                  <a:srgbClr val="002060"/>
                </a:solidFill>
              </a:rPr>
              <a:t>điều</a:t>
            </a:r>
            <a:r>
              <a:rPr lang="en-US" b="1" dirty="0">
                <a:solidFill>
                  <a:srgbClr val="002060"/>
                </a:solidFill>
              </a:rPr>
              <a:t> </a:t>
            </a:r>
            <a:r>
              <a:rPr lang="en-US" b="1" dirty="0" err="1">
                <a:solidFill>
                  <a:srgbClr val="002060"/>
                </a:solidFill>
              </a:rPr>
              <a:t>hòa</a:t>
            </a:r>
            <a:r>
              <a:rPr lang="en-US" b="1" dirty="0">
                <a:solidFill>
                  <a:srgbClr val="002060"/>
                </a:solidFill>
              </a:rPr>
              <a:t> </a:t>
            </a:r>
            <a:r>
              <a:rPr lang="en-US" b="1" dirty="0" err="1">
                <a:solidFill>
                  <a:srgbClr val="002060"/>
                </a:solidFill>
              </a:rPr>
              <a:t>bằng</a:t>
            </a:r>
            <a:r>
              <a:rPr lang="en-US" b="1" dirty="0">
                <a:solidFill>
                  <a:srgbClr val="002060"/>
                </a:solidFill>
              </a:rPr>
              <a:t> </a:t>
            </a:r>
            <a:r>
              <a:rPr lang="en-US" b="1" dirty="0" err="1">
                <a:solidFill>
                  <a:srgbClr val="002060"/>
                </a:solidFill>
              </a:rPr>
              <a:t>nút</a:t>
            </a:r>
            <a:r>
              <a:rPr lang="en-US" b="1" dirty="0">
                <a:solidFill>
                  <a:srgbClr val="002060"/>
                </a:solidFill>
              </a:rPr>
              <a:t> AC: Byte[1] = 44 || 108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E2FE715-81B8-FDB9-13E9-816010462F1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3871" y="3429000"/>
            <a:ext cx="6801799" cy="2896004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DE9F909-960D-02F5-DFBB-A40EBD8B93B6}"/>
              </a:ext>
            </a:extLst>
          </p:cNvPr>
          <p:cNvSpPr/>
          <p:nvPr/>
        </p:nvSpPr>
        <p:spPr>
          <a:xfrm>
            <a:off x="4835236" y="975845"/>
            <a:ext cx="45719" cy="5341208"/>
          </a:xfrm>
          <a:prstGeom prst="rect">
            <a:avLst/>
          </a:prstGeom>
          <a:solidFill>
            <a:srgbClr val="0026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9C25A48-EA60-9EEE-2A44-404A163EC4AE}"/>
              </a:ext>
            </a:extLst>
          </p:cNvPr>
          <p:cNvSpPr/>
          <p:nvPr/>
        </p:nvSpPr>
        <p:spPr>
          <a:xfrm>
            <a:off x="5458369" y="975845"/>
            <a:ext cx="45719" cy="5349159"/>
          </a:xfrm>
          <a:prstGeom prst="rect">
            <a:avLst/>
          </a:prstGeom>
          <a:solidFill>
            <a:srgbClr val="0026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E230FAD-9109-A517-6DB6-2839BDF64BA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0522" y="1961269"/>
            <a:ext cx="6658904" cy="251495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C169449-CD0C-B351-A4D1-886CB2F25A83}"/>
              </a:ext>
            </a:extLst>
          </p:cNvPr>
          <p:cNvSpPr txBox="1"/>
          <p:nvPr/>
        </p:nvSpPr>
        <p:spPr>
          <a:xfrm>
            <a:off x="4705864" y="4664359"/>
            <a:ext cx="3990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rgbClr val="002060"/>
                </a:solidFill>
              </a:rPr>
              <a:t>Tắt</a:t>
            </a:r>
            <a:r>
              <a:rPr lang="en-US" b="1" dirty="0">
                <a:solidFill>
                  <a:srgbClr val="002060"/>
                </a:solidFill>
              </a:rPr>
              <a:t> </a:t>
            </a:r>
            <a:r>
              <a:rPr lang="en-US" b="1" dirty="0" err="1">
                <a:solidFill>
                  <a:srgbClr val="002060"/>
                </a:solidFill>
              </a:rPr>
              <a:t>điều</a:t>
            </a:r>
            <a:r>
              <a:rPr lang="en-US" b="1" dirty="0">
                <a:solidFill>
                  <a:srgbClr val="002060"/>
                </a:solidFill>
              </a:rPr>
              <a:t> </a:t>
            </a:r>
            <a:r>
              <a:rPr lang="en-US" b="1" dirty="0" err="1">
                <a:solidFill>
                  <a:srgbClr val="002060"/>
                </a:solidFill>
              </a:rPr>
              <a:t>hòa</a:t>
            </a:r>
            <a:r>
              <a:rPr lang="en-US" b="1" dirty="0">
                <a:solidFill>
                  <a:srgbClr val="002060"/>
                </a:solidFill>
              </a:rPr>
              <a:t> </a:t>
            </a:r>
            <a:r>
              <a:rPr lang="en-US" b="1" dirty="0" err="1">
                <a:solidFill>
                  <a:srgbClr val="002060"/>
                </a:solidFill>
              </a:rPr>
              <a:t>bằng</a:t>
            </a:r>
            <a:r>
              <a:rPr lang="en-US" b="1" dirty="0">
                <a:solidFill>
                  <a:srgbClr val="002060"/>
                </a:solidFill>
              </a:rPr>
              <a:t> </a:t>
            </a:r>
            <a:r>
              <a:rPr lang="en-US" b="1" dirty="0" err="1">
                <a:solidFill>
                  <a:srgbClr val="002060"/>
                </a:solidFill>
              </a:rPr>
              <a:t>nút</a:t>
            </a:r>
            <a:r>
              <a:rPr lang="en-US" b="1" dirty="0">
                <a:solidFill>
                  <a:srgbClr val="002060"/>
                </a:solidFill>
              </a:rPr>
              <a:t> OFF Byte[1] = 36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E059982-7B08-BF8A-5F88-80AC167C1713}"/>
              </a:ext>
            </a:extLst>
          </p:cNvPr>
          <p:cNvSpPr/>
          <p:nvPr/>
        </p:nvSpPr>
        <p:spPr>
          <a:xfrm flipH="1">
            <a:off x="4705864" y="1911787"/>
            <a:ext cx="45719" cy="2514951"/>
          </a:xfrm>
          <a:prstGeom prst="rect">
            <a:avLst/>
          </a:prstGeom>
          <a:solidFill>
            <a:srgbClr val="0026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B6886A9-6063-4D46-D2E3-0592312A89F1}"/>
              </a:ext>
            </a:extLst>
          </p:cNvPr>
          <p:cNvSpPr/>
          <p:nvPr/>
        </p:nvSpPr>
        <p:spPr>
          <a:xfrm flipH="1">
            <a:off x="5246191" y="1911787"/>
            <a:ext cx="45719" cy="2514951"/>
          </a:xfrm>
          <a:prstGeom prst="rect">
            <a:avLst/>
          </a:prstGeom>
          <a:solidFill>
            <a:srgbClr val="0026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58698ABF-F5B3-867C-9B18-69F5B5AF0FB3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772" y="1612034"/>
            <a:ext cx="1558088" cy="155808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069B5C2-8D04-7550-F618-6419F0BF171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772" y="3114289"/>
            <a:ext cx="1558868" cy="1312449"/>
          </a:xfrm>
          <a:prstGeom prst="rect">
            <a:avLst/>
          </a:prstGeom>
        </p:spPr>
      </p:pic>
      <p:pic>
        <p:nvPicPr>
          <p:cNvPr id="1026" name="Picture 2" descr="Hướng dẫn Arduino* IDE">
            <a:extLst>
              <a:ext uri="{FF2B5EF4-FFF2-40B4-BE49-F238E27FC236}">
                <a16:creationId xmlns:a16="http://schemas.microsoft.com/office/drawing/2014/main" id="{D67E07C8-2F20-2AB6-1107-0693493CE3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481" y="4715904"/>
            <a:ext cx="1699136" cy="1706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8668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 animBg="1"/>
      <p:bldP spid="12" grpId="0" animBg="1"/>
      <p:bldP spid="13" grpId="0"/>
      <p:bldP spid="13" grpId="1"/>
      <p:bldP spid="15" grpId="0" animBg="1"/>
      <p:bldP spid="15" grpId="1" animBg="1"/>
      <p:bldP spid="16" grpId="0" animBg="1"/>
      <p:bldP spid="16" grpId="1" animBg="1"/>
      <p:bldP spid="18" grpId="0"/>
      <p:bldP spid="20" grpId="0" animBg="1"/>
      <p:bldP spid="2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FC60B4-9393-FD60-D23E-061041A06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892C5-BFC4-476A-AB7B-5EDC6C216827}" type="slidenum">
              <a:rPr lang="en-US" smtClean="0"/>
              <a:t>16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FCDAFE7-E7AC-EFD0-8D14-4626DFA70F6D}"/>
              </a:ext>
            </a:extLst>
          </p:cNvPr>
          <p:cNvSpPr txBox="1"/>
          <p:nvPr/>
        </p:nvSpPr>
        <p:spPr>
          <a:xfrm>
            <a:off x="0" y="18205"/>
            <a:ext cx="3796495" cy="461665"/>
          </a:xfrm>
          <a:prstGeom prst="rect">
            <a:avLst/>
          </a:prstGeom>
          <a:solidFill>
            <a:srgbClr val="002699"/>
          </a:solidFill>
          <a:ln w="28575" cap="flat">
            <a:solidFill>
              <a:srgbClr val="002699"/>
            </a:solidFill>
          </a:ln>
          <a:effectLst>
            <a:softEdge rad="0"/>
          </a:effectLst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sz="2400" b="1">
                <a:solidFill>
                  <a:schemeClr val="bg1"/>
                </a:solidFill>
              </a:rPr>
              <a:t>THUẬT TOÁN ĐIỀU KHIỂN</a:t>
            </a:r>
            <a:endParaRPr lang="en-US" sz="2400" b="1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723344-FD00-7B08-9F34-0E77D7FB2A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762" y="683452"/>
            <a:ext cx="10404763" cy="5600980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BA5DACB9-6837-E3DF-6118-3D400F5616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5284255"/>
              </p:ext>
            </p:extLst>
          </p:nvPr>
        </p:nvGraphicFramePr>
        <p:xfrm>
          <a:off x="93171" y="-13855"/>
          <a:ext cx="6691744" cy="6853641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1927880">
                  <a:extLst>
                    <a:ext uri="{9D8B030D-6E8A-4147-A177-3AD203B41FA5}">
                      <a16:colId xmlns:a16="http://schemas.microsoft.com/office/drawing/2014/main" val="606982435"/>
                    </a:ext>
                  </a:extLst>
                </a:gridCol>
                <a:gridCol w="2381932">
                  <a:extLst>
                    <a:ext uri="{9D8B030D-6E8A-4147-A177-3AD203B41FA5}">
                      <a16:colId xmlns:a16="http://schemas.microsoft.com/office/drawing/2014/main" val="2312611864"/>
                    </a:ext>
                  </a:extLst>
                </a:gridCol>
                <a:gridCol w="2381932">
                  <a:extLst>
                    <a:ext uri="{9D8B030D-6E8A-4147-A177-3AD203B41FA5}">
                      <a16:colId xmlns:a16="http://schemas.microsoft.com/office/drawing/2014/main" val="2356276409"/>
                    </a:ext>
                  </a:extLst>
                </a:gridCol>
              </a:tblGrid>
              <a:tr h="758717"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Điều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kiện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Điều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khiển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ly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hợp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</a:rPr>
                        <a:t>từ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959" marR="59959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</a:rPr>
                        <a:t>Trạng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</a:rPr>
                        <a:t>thái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</a:rPr>
                        <a:t>ly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</a:rPr>
                        <a:t>hợp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</a:rPr>
                        <a:t>từ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959" marR="59959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9502107"/>
                  </a:ext>
                </a:extLst>
              </a:tr>
              <a:tr h="58312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1" dirty="0" err="1">
                          <a:solidFill>
                            <a:schemeClr val="tx1"/>
                          </a:solidFill>
                          <a:effectLst/>
                        </a:rPr>
                        <a:t>Bật</a:t>
                      </a:r>
                      <a:endParaRPr lang="en-US" sz="1400" b="1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1" dirty="0">
                          <a:solidFill>
                            <a:srgbClr val="FF0000"/>
                          </a:solidFill>
                          <a:effectLst/>
                        </a:rPr>
                        <a:t>(</a:t>
                      </a:r>
                      <a:r>
                        <a:rPr lang="en-US" sz="1800" b="1" dirty="0" err="1">
                          <a:solidFill>
                            <a:srgbClr val="FF0000"/>
                          </a:solidFill>
                          <a:effectLst/>
                        </a:rPr>
                        <a:t>xảy</a:t>
                      </a:r>
                      <a:r>
                        <a:rPr lang="en-US" sz="1800" b="1" dirty="0">
                          <a:solidFill>
                            <a:srgbClr val="FF0000"/>
                          </a:solidFill>
                          <a:effectLst/>
                        </a:rPr>
                        <a:t> </a:t>
                      </a:r>
                      <a:r>
                        <a:rPr lang="en-US" sz="1800" b="1" dirty="0" err="1">
                          <a:solidFill>
                            <a:srgbClr val="FF0000"/>
                          </a:solidFill>
                          <a:effectLst/>
                        </a:rPr>
                        <a:t>ra</a:t>
                      </a:r>
                      <a:r>
                        <a:rPr lang="en-US" sz="1800" b="1" dirty="0">
                          <a:solidFill>
                            <a:srgbClr val="FF0000"/>
                          </a:solidFill>
                          <a:effectLst/>
                        </a:rPr>
                        <a:t> </a:t>
                      </a:r>
                      <a:r>
                        <a:rPr lang="en-US" sz="1800" b="1" dirty="0" err="1">
                          <a:solidFill>
                            <a:srgbClr val="FF0000"/>
                          </a:solidFill>
                          <a:effectLst/>
                        </a:rPr>
                        <a:t>đồng</a:t>
                      </a:r>
                      <a:r>
                        <a:rPr lang="en-US" sz="1800" b="1" dirty="0">
                          <a:solidFill>
                            <a:srgbClr val="FF0000"/>
                          </a:solidFill>
                          <a:effectLst/>
                        </a:rPr>
                        <a:t> </a:t>
                      </a:r>
                      <a:r>
                        <a:rPr lang="en-US" sz="1800" b="1" dirty="0" err="1">
                          <a:solidFill>
                            <a:srgbClr val="FF0000"/>
                          </a:solidFill>
                          <a:effectLst/>
                        </a:rPr>
                        <a:t>thời</a:t>
                      </a:r>
                      <a:r>
                        <a:rPr lang="en-US" sz="1800" b="1" dirty="0">
                          <a:solidFill>
                            <a:srgbClr val="FF0000"/>
                          </a:solidFill>
                          <a:effectLst/>
                        </a:rPr>
                        <a:t>)</a:t>
                      </a:r>
                      <a:endParaRPr lang="en-US" sz="1400" b="1" dirty="0">
                        <a:solidFill>
                          <a:srgbClr val="FF0000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959" marR="5995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1" dirty="0" err="1">
                          <a:solidFill>
                            <a:schemeClr val="tx1"/>
                          </a:solidFill>
                          <a:effectLst/>
                        </a:rPr>
                        <a:t>Tắt</a:t>
                      </a:r>
                      <a:endParaRPr lang="en-US" sz="1400" b="1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1" dirty="0">
                          <a:solidFill>
                            <a:srgbClr val="00B050"/>
                          </a:solidFill>
                          <a:effectLst/>
                        </a:rPr>
                        <a:t>(</a:t>
                      </a:r>
                      <a:r>
                        <a:rPr lang="en-US" sz="1800" b="1" dirty="0" err="1">
                          <a:solidFill>
                            <a:srgbClr val="00B050"/>
                          </a:solidFill>
                          <a:effectLst/>
                        </a:rPr>
                        <a:t>thỏa</a:t>
                      </a:r>
                      <a:r>
                        <a:rPr lang="en-US" sz="1800" b="1" dirty="0">
                          <a:solidFill>
                            <a:srgbClr val="00B050"/>
                          </a:solidFill>
                          <a:effectLst/>
                        </a:rPr>
                        <a:t> </a:t>
                      </a:r>
                      <a:r>
                        <a:rPr lang="en-US" sz="1800" b="1" dirty="0" err="1">
                          <a:solidFill>
                            <a:srgbClr val="00B050"/>
                          </a:solidFill>
                          <a:effectLst/>
                        </a:rPr>
                        <a:t>mãn</a:t>
                      </a:r>
                      <a:r>
                        <a:rPr lang="en-US" sz="1800" b="1" dirty="0">
                          <a:solidFill>
                            <a:srgbClr val="00B050"/>
                          </a:solidFill>
                          <a:effectLst/>
                        </a:rPr>
                        <a:t> </a:t>
                      </a:r>
                      <a:r>
                        <a:rPr lang="en-US" sz="1800" b="1" dirty="0" err="1">
                          <a:solidFill>
                            <a:srgbClr val="00B050"/>
                          </a:solidFill>
                          <a:effectLst/>
                        </a:rPr>
                        <a:t>ít</a:t>
                      </a:r>
                      <a:r>
                        <a:rPr lang="en-US" sz="1800" b="1" dirty="0">
                          <a:solidFill>
                            <a:srgbClr val="00B050"/>
                          </a:solidFill>
                          <a:effectLst/>
                        </a:rPr>
                        <a:t> </a:t>
                      </a:r>
                      <a:r>
                        <a:rPr lang="en-US" sz="1800" b="1" dirty="0" err="1">
                          <a:solidFill>
                            <a:srgbClr val="00B050"/>
                          </a:solidFill>
                          <a:effectLst/>
                        </a:rPr>
                        <a:t>nhất</a:t>
                      </a:r>
                      <a:r>
                        <a:rPr lang="en-US" sz="1800" b="1" dirty="0">
                          <a:solidFill>
                            <a:srgbClr val="00B050"/>
                          </a:solidFill>
                          <a:effectLst/>
                        </a:rPr>
                        <a:t> 1 </a:t>
                      </a:r>
                      <a:r>
                        <a:rPr lang="en-US" sz="1800" b="1" dirty="0" err="1">
                          <a:solidFill>
                            <a:srgbClr val="00B050"/>
                          </a:solidFill>
                          <a:effectLst/>
                        </a:rPr>
                        <a:t>điều</a:t>
                      </a:r>
                      <a:r>
                        <a:rPr lang="en-US" sz="1800" b="1" dirty="0">
                          <a:solidFill>
                            <a:srgbClr val="00B050"/>
                          </a:solidFill>
                          <a:effectLst/>
                        </a:rPr>
                        <a:t> </a:t>
                      </a:r>
                      <a:r>
                        <a:rPr lang="en-US" sz="1800" b="1" dirty="0" err="1">
                          <a:solidFill>
                            <a:srgbClr val="00B050"/>
                          </a:solidFill>
                          <a:effectLst/>
                        </a:rPr>
                        <a:t>kiện</a:t>
                      </a:r>
                      <a:r>
                        <a:rPr lang="en-US" sz="1800" b="1" dirty="0">
                          <a:solidFill>
                            <a:srgbClr val="00B050"/>
                          </a:solidFill>
                          <a:effectLst/>
                        </a:rPr>
                        <a:t>)</a:t>
                      </a:r>
                      <a:endParaRPr lang="en-US" sz="1400" b="1" dirty="0">
                        <a:solidFill>
                          <a:srgbClr val="00B050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959" marR="59959" marT="0" marB="0" anchor="ctr"/>
                </a:tc>
                <a:extLst>
                  <a:ext uri="{0D108BD9-81ED-4DB2-BD59-A6C34878D82A}">
                    <a16:rowId xmlns:a16="http://schemas.microsoft.com/office/drawing/2014/main" val="1839250541"/>
                  </a:ext>
                </a:extLst>
              </a:tr>
              <a:tr h="34090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</a:rPr>
                        <a:t>Nhiệt độ ngoài trời (</a:t>
                      </a:r>
                      <a:r>
                        <a:rPr lang="en-US" sz="1800" baseline="30000">
                          <a:solidFill>
                            <a:schemeClr val="tx1"/>
                          </a:solidFill>
                          <a:effectLst/>
                        </a:rPr>
                        <a:t>o</a:t>
                      </a:r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</a:rPr>
                        <a:t>C)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959" marR="5995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</a:rPr>
                        <a:t>Lớn hơn 0</a:t>
                      </a:r>
                      <a:endParaRPr lang="en-US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959" marR="5995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dirty="0" err="1">
                          <a:effectLst/>
                        </a:rPr>
                        <a:t>Nhỏ</a:t>
                      </a:r>
                      <a:r>
                        <a:rPr lang="en-US" sz="1800" dirty="0">
                          <a:effectLst/>
                        </a:rPr>
                        <a:t> </a:t>
                      </a:r>
                      <a:r>
                        <a:rPr lang="en-US" sz="1800" dirty="0" err="1">
                          <a:effectLst/>
                        </a:rPr>
                        <a:t>hơn</a:t>
                      </a:r>
                      <a:r>
                        <a:rPr lang="en-US" sz="1800" dirty="0">
                          <a:effectLst/>
                        </a:rPr>
                        <a:t> </a:t>
                      </a:r>
                      <a:r>
                        <a:rPr lang="en-US" sz="1800" dirty="0" err="1">
                          <a:effectLst/>
                        </a:rPr>
                        <a:t>hoặc</a:t>
                      </a:r>
                      <a:r>
                        <a:rPr lang="en-US" sz="1800" dirty="0">
                          <a:effectLst/>
                        </a:rPr>
                        <a:t> </a:t>
                      </a:r>
                      <a:r>
                        <a:rPr lang="en-US" sz="1800" dirty="0" err="1">
                          <a:effectLst/>
                        </a:rPr>
                        <a:t>bằng</a:t>
                      </a:r>
                      <a:r>
                        <a:rPr lang="en-US" sz="1800" dirty="0">
                          <a:effectLst/>
                        </a:rPr>
                        <a:t> 0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959" marR="59959" marT="0" marB="0" anchor="ctr"/>
                </a:tc>
                <a:extLst>
                  <a:ext uri="{0D108BD9-81ED-4DB2-BD59-A6C34878D82A}">
                    <a16:rowId xmlns:a16="http://schemas.microsoft.com/office/drawing/2014/main" val="1899769063"/>
                  </a:ext>
                </a:extLst>
              </a:tr>
              <a:tr h="34090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</a:rPr>
                        <a:t>Nhiệt độ giàn lạnh (</a:t>
                      </a:r>
                      <a:r>
                        <a:rPr lang="en-US" sz="1800" baseline="30000">
                          <a:solidFill>
                            <a:schemeClr val="tx1"/>
                          </a:solidFill>
                          <a:effectLst/>
                        </a:rPr>
                        <a:t>o</a:t>
                      </a:r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</a:rPr>
                        <a:t>C)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959" marR="5995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</a:rPr>
                        <a:t>Lớn hơn hoặc bằng 4</a:t>
                      </a:r>
                      <a:endParaRPr lang="en-US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959" marR="5995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dirty="0" err="1">
                          <a:effectLst/>
                        </a:rPr>
                        <a:t>Nhỏ</a:t>
                      </a:r>
                      <a:r>
                        <a:rPr lang="en-US" sz="1800" dirty="0">
                          <a:effectLst/>
                        </a:rPr>
                        <a:t> </a:t>
                      </a:r>
                      <a:r>
                        <a:rPr lang="en-US" sz="1800" dirty="0" err="1">
                          <a:effectLst/>
                        </a:rPr>
                        <a:t>hơn</a:t>
                      </a:r>
                      <a:r>
                        <a:rPr lang="en-US" sz="1800" dirty="0">
                          <a:effectLst/>
                        </a:rPr>
                        <a:t> </a:t>
                      </a:r>
                      <a:r>
                        <a:rPr lang="en-US" sz="1800" dirty="0" err="1">
                          <a:effectLst/>
                        </a:rPr>
                        <a:t>hoặc</a:t>
                      </a:r>
                      <a:r>
                        <a:rPr lang="en-US" sz="1800" dirty="0">
                          <a:effectLst/>
                        </a:rPr>
                        <a:t> </a:t>
                      </a:r>
                      <a:r>
                        <a:rPr lang="en-US" sz="1800" dirty="0" err="1">
                          <a:effectLst/>
                        </a:rPr>
                        <a:t>bằng</a:t>
                      </a:r>
                      <a:r>
                        <a:rPr lang="en-US" sz="1800" dirty="0">
                          <a:effectLst/>
                        </a:rPr>
                        <a:t> 2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959" marR="59959" marT="0" marB="0" anchor="ctr"/>
                </a:tc>
                <a:extLst>
                  <a:ext uri="{0D108BD9-81ED-4DB2-BD59-A6C34878D82A}">
                    <a16:rowId xmlns:a16="http://schemas.microsoft.com/office/drawing/2014/main" val="1836825483"/>
                  </a:ext>
                </a:extLst>
              </a:tr>
              <a:tr h="137765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Byte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</a:rPr>
                        <a:t>thứ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</a:rPr>
                        <a:t>hai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 (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</a:rPr>
                        <a:t>buf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[1])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</a:rPr>
                        <a:t>của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 Can Message: </a:t>
                      </a:r>
                      <a:r>
                        <a:rPr lang="en-US" sz="1800" dirty="0" err="1">
                          <a:solidFill>
                            <a:srgbClr val="002699"/>
                          </a:solidFill>
                          <a:effectLst/>
                        </a:rPr>
                        <a:t>thay</a:t>
                      </a:r>
                      <a:r>
                        <a:rPr lang="en-US" sz="1800" dirty="0">
                          <a:solidFill>
                            <a:srgbClr val="002699"/>
                          </a:solidFill>
                          <a:effectLst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2699"/>
                          </a:solidFill>
                          <a:effectLst/>
                        </a:rPr>
                        <a:t>đổi</a:t>
                      </a:r>
                      <a:r>
                        <a:rPr lang="en-US" sz="1800" dirty="0">
                          <a:solidFill>
                            <a:srgbClr val="002699"/>
                          </a:solidFill>
                          <a:effectLst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2699"/>
                          </a:solidFill>
                          <a:effectLst/>
                        </a:rPr>
                        <a:t>dựa</a:t>
                      </a:r>
                      <a:r>
                        <a:rPr lang="en-US" sz="1800" dirty="0">
                          <a:solidFill>
                            <a:srgbClr val="002699"/>
                          </a:solidFill>
                          <a:effectLst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2699"/>
                          </a:solidFill>
                          <a:effectLst/>
                        </a:rPr>
                        <a:t>vào</a:t>
                      </a:r>
                      <a:r>
                        <a:rPr lang="en-US" sz="1800" dirty="0">
                          <a:solidFill>
                            <a:srgbClr val="002699"/>
                          </a:solidFill>
                          <a:effectLst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2699"/>
                          </a:solidFill>
                          <a:effectLst/>
                        </a:rPr>
                        <a:t>nút</a:t>
                      </a:r>
                      <a:r>
                        <a:rPr lang="en-US" sz="1800" dirty="0">
                          <a:solidFill>
                            <a:srgbClr val="002699"/>
                          </a:solidFill>
                          <a:effectLst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2699"/>
                          </a:solidFill>
                          <a:effectLst/>
                        </a:rPr>
                        <a:t>bấm</a:t>
                      </a:r>
                      <a:r>
                        <a:rPr lang="en-US" sz="1800" dirty="0">
                          <a:solidFill>
                            <a:srgbClr val="002699"/>
                          </a:solidFill>
                          <a:effectLst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2699"/>
                          </a:solidFill>
                          <a:effectLst/>
                        </a:rPr>
                        <a:t>trên</a:t>
                      </a:r>
                      <a:r>
                        <a:rPr lang="en-US" sz="1800" dirty="0">
                          <a:solidFill>
                            <a:srgbClr val="002699"/>
                          </a:solidFill>
                          <a:effectLst/>
                        </a:rPr>
                        <a:t> AC Control Module</a:t>
                      </a:r>
                      <a:endParaRPr lang="en-US" sz="1400" dirty="0">
                        <a:solidFill>
                          <a:srgbClr val="002699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959" marR="5995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400" dirty="0" err="1">
                          <a:effectLst/>
                        </a:rPr>
                        <a:t>buf</a:t>
                      </a:r>
                      <a:r>
                        <a:rPr lang="en-US" sz="2400" dirty="0">
                          <a:effectLst/>
                        </a:rPr>
                        <a:t>[1] == 41</a:t>
                      </a:r>
                      <a:endParaRPr lang="en-US" sz="1800" dirty="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400" dirty="0" err="1">
                          <a:effectLst/>
                        </a:rPr>
                        <a:t>buf</a:t>
                      </a:r>
                      <a:r>
                        <a:rPr lang="en-US" sz="2400" dirty="0">
                          <a:effectLst/>
                        </a:rPr>
                        <a:t>[1] == 105</a:t>
                      </a:r>
                      <a:endParaRPr lang="en-US" sz="1800" dirty="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400" dirty="0" err="1">
                          <a:effectLst/>
                        </a:rPr>
                        <a:t>buf</a:t>
                      </a:r>
                      <a:r>
                        <a:rPr lang="en-US" sz="2400" dirty="0">
                          <a:effectLst/>
                        </a:rPr>
                        <a:t>[1] == 45</a:t>
                      </a:r>
                      <a:endParaRPr lang="en-US" sz="1800" dirty="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400" dirty="0" err="1">
                          <a:effectLst/>
                        </a:rPr>
                        <a:t>buf</a:t>
                      </a:r>
                      <a:r>
                        <a:rPr lang="en-US" sz="2400" dirty="0">
                          <a:effectLst/>
                        </a:rPr>
                        <a:t>[1] == 109</a:t>
                      </a:r>
                      <a:endParaRPr lang="en-US" sz="2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959" marR="5995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dirty="0" err="1">
                          <a:effectLst/>
                        </a:rPr>
                        <a:t>buf</a:t>
                      </a:r>
                      <a:r>
                        <a:rPr lang="en-US" sz="1800" dirty="0">
                          <a:effectLst/>
                        </a:rPr>
                        <a:t>[1] == 32 </a:t>
                      </a:r>
                      <a:endParaRPr lang="en-US" sz="1400" dirty="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dirty="0" err="1">
                          <a:effectLst/>
                        </a:rPr>
                        <a:t>buf</a:t>
                      </a:r>
                      <a:r>
                        <a:rPr lang="en-US" sz="1800" dirty="0">
                          <a:effectLst/>
                        </a:rPr>
                        <a:t>[1] == 40 </a:t>
                      </a:r>
                      <a:endParaRPr lang="en-US" sz="1400" dirty="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dirty="0" err="1">
                          <a:effectLst/>
                        </a:rPr>
                        <a:t>buf</a:t>
                      </a:r>
                      <a:r>
                        <a:rPr lang="en-US" sz="1800" dirty="0">
                          <a:effectLst/>
                        </a:rPr>
                        <a:t>[1] == 36 </a:t>
                      </a:r>
                      <a:endParaRPr lang="en-US" sz="1400" dirty="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dirty="0" err="1">
                          <a:effectLst/>
                        </a:rPr>
                        <a:t>buf</a:t>
                      </a:r>
                      <a:r>
                        <a:rPr lang="en-US" sz="1800" dirty="0">
                          <a:effectLst/>
                        </a:rPr>
                        <a:t>[1] == 44  </a:t>
                      </a:r>
                      <a:endParaRPr lang="en-US" sz="1400" dirty="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dirty="0" err="1">
                          <a:effectLst/>
                        </a:rPr>
                        <a:t>buf</a:t>
                      </a:r>
                      <a:r>
                        <a:rPr lang="en-US" sz="1800" dirty="0">
                          <a:effectLst/>
                        </a:rPr>
                        <a:t>[1] == 104 </a:t>
                      </a:r>
                      <a:endParaRPr lang="en-US" sz="1400" dirty="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dirty="0" err="1">
                          <a:effectLst/>
                        </a:rPr>
                        <a:t>buf</a:t>
                      </a:r>
                      <a:r>
                        <a:rPr lang="en-US" sz="1800" dirty="0">
                          <a:effectLst/>
                        </a:rPr>
                        <a:t>[1] == 108</a:t>
                      </a:r>
                    </a:p>
                  </a:txBody>
                  <a:tcPr marL="59959" marR="59959" marT="0" marB="0" anchor="ctr"/>
                </a:tc>
                <a:extLst>
                  <a:ext uri="{0D108BD9-81ED-4DB2-BD59-A6C34878D82A}">
                    <a16:rowId xmlns:a16="http://schemas.microsoft.com/office/drawing/2014/main" val="2335145553"/>
                  </a:ext>
                </a:extLst>
              </a:tr>
              <a:tr h="51523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</a:rPr>
                        <a:t>Áp suất ga (kg/cm</a:t>
                      </a:r>
                      <a:r>
                        <a:rPr lang="en-US" sz="1800" baseline="3000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959" marR="5995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</a:rPr>
                        <a:t>Từ 2 → 31 kg/cm</a:t>
                      </a:r>
                      <a:r>
                        <a:rPr lang="en-US" sz="1800" baseline="30000">
                          <a:effectLst/>
                        </a:rPr>
                        <a:t>2</a:t>
                      </a:r>
                      <a:r>
                        <a:rPr lang="en-US" sz="1800">
                          <a:effectLst/>
                        </a:rPr>
                        <a:t> </a:t>
                      </a:r>
                      <a:endParaRPr lang="en-US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959" marR="5995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dirty="0" err="1">
                          <a:effectLst/>
                        </a:rPr>
                        <a:t>Nhỏ</a:t>
                      </a:r>
                      <a:r>
                        <a:rPr lang="en-US" sz="1800" dirty="0">
                          <a:effectLst/>
                        </a:rPr>
                        <a:t> </a:t>
                      </a:r>
                      <a:r>
                        <a:rPr lang="en-US" sz="1800" dirty="0" err="1">
                          <a:effectLst/>
                        </a:rPr>
                        <a:t>hơn</a:t>
                      </a:r>
                      <a:r>
                        <a:rPr lang="en-US" sz="1800" dirty="0">
                          <a:effectLst/>
                        </a:rPr>
                        <a:t> 2 kg/cm</a:t>
                      </a:r>
                      <a:r>
                        <a:rPr lang="en-US" sz="1800" baseline="30000" dirty="0">
                          <a:effectLst/>
                        </a:rPr>
                        <a:t>2 </a:t>
                      </a:r>
                      <a:r>
                        <a:rPr lang="en-US" sz="1800" dirty="0" err="1">
                          <a:effectLst/>
                        </a:rPr>
                        <a:t>hoặc</a:t>
                      </a:r>
                      <a:r>
                        <a:rPr lang="en-US" sz="1800" dirty="0">
                          <a:effectLst/>
                        </a:rPr>
                        <a:t> </a:t>
                      </a:r>
                      <a:r>
                        <a:rPr lang="en-US" sz="1800" dirty="0" err="1">
                          <a:effectLst/>
                        </a:rPr>
                        <a:t>lớn</a:t>
                      </a:r>
                      <a:r>
                        <a:rPr lang="en-US" sz="1800" dirty="0">
                          <a:effectLst/>
                        </a:rPr>
                        <a:t> </a:t>
                      </a:r>
                      <a:r>
                        <a:rPr lang="en-US" sz="1800" dirty="0" err="1">
                          <a:effectLst/>
                        </a:rPr>
                        <a:t>hơn</a:t>
                      </a:r>
                      <a:r>
                        <a:rPr lang="en-US" sz="1800" dirty="0">
                          <a:effectLst/>
                        </a:rPr>
                        <a:t> 31 kg/cm</a:t>
                      </a:r>
                      <a:r>
                        <a:rPr lang="en-US" sz="1800" baseline="30000" dirty="0">
                          <a:effectLst/>
                        </a:rPr>
                        <a:t>2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959" marR="59959" marT="0" marB="0" anchor="ctr"/>
                </a:tc>
                <a:extLst>
                  <a:ext uri="{0D108BD9-81ED-4DB2-BD59-A6C34878D82A}">
                    <a16:rowId xmlns:a16="http://schemas.microsoft.com/office/drawing/2014/main" val="2061135062"/>
                  </a:ext>
                </a:extLst>
              </a:tr>
              <a:tr h="34090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</a:rPr>
                        <a:t>Nhiệt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</a:rPr>
                        <a:t>độ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</a:rPr>
                        <a:t>nước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</a:rPr>
                        <a:t>làm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</a:rPr>
                        <a:t>mát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 (</a:t>
                      </a:r>
                      <a:r>
                        <a:rPr lang="en-US" sz="1800" baseline="30000" dirty="0" err="1">
                          <a:solidFill>
                            <a:schemeClr val="tx1"/>
                          </a:solidFill>
                          <a:effectLst/>
                        </a:rPr>
                        <a:t>o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</a:rPr>
                        <a:t>C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959" marR="5995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</a:rPr>
                        <a:t>Nhỏ hơn 100 </a:t>
                      </a:r>
                      <a:endParaRPr lang="en-US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959" marR="5995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dirty="0" err="1">
                          <a:effectLst/>
                        </a:rPr>
                        <a:t>Lớn</a:t>
                      </a:r>
                      <a:r>
                        <a:rPr lang="en-US" sz="1800" dirty="0">
                          <a:effectLst/>
                        </a:rPr>
                        <a:t> </a:t>
                      </a:r>
                      <a:r>
                        <a:rPr lang="en-US" sz="1800" dirty="0" err="1">
                          <a:effectLst/>
                        </a:rPr>
                        <a:t>hơn</a:t>
                      </a:r>
                      <a:r>
                        <a:rPr lang="en-US" sz="1800" dirty="0">
                          <a:effectLst/>
                        </a:rPr>
                        <a:t> </a:t>
                      </a:r>
                      <a:r>
                        <a:rPr lang="en-US" sz="1800" dirty="0" err="1">
                          <a:effectLst/>
                        </a:rPr>
                        <a:t>hoặc</a:t>
                      </a:r>
                      <a:r>
                        <a:rPr lang="en-US" sz="1800" dirty="0">
                          <a:effectLst/>
                        </a:rPr>
                        <a:t> </a:t>
                      </a:r>
                      <a:r>
                        <a:rPr lang="en-US" sz="1800" dirty="0" err="1">
                          <a:effectLst/>
                        </a:rPr>
                        <a:t>bằng</a:t>
                      </a:r>
                      <a:r>
                        <a:rPr lang="en-US" sz="1800" dirty="0">
                          <a:effectLst/>
                        </a:rPr>
                        <a:t> 100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959" marR="59959" marT="0" marB="0" anchor="ctr"/>
                </a:tc>
                <a:extLst>
                  <a:ext uri="{0D108BD9-81ED-4DB2-BD59-A6C34878D82A}">
                    <a16:rowId xmlns:a16="http://schemas.microsoft.com/office/drawing/2014/main" val="3139802026"/>
                  </a:ext>
                </a:extLst>
              </a:tr>
              <a:tr h="34090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</a:rPr>
                        <a:t>Tốc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</a:rPr>
                        <a:t>độ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</a:rPr>
                        <a:t>động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</a:rPr>
                        <a:t>cơ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 (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</a:rPr>
                        <a:t>vòng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/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</a:rPr>
                        <a:t>phút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959" marR="5995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</a:rPr>
                        <a:t>Lớn hơn hoặc bằng 1000</a:t>
                      </a:r>
                      <a:endParaRPr lang="en-US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959" marR="5995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dirty="0" err="1">
                          <a:effectLst/>
                        </a:rPr>
                        <a:t>Nhỏ</a:t>
                      </a:r>
                      <a:r>
                        <a:rPr lang="en-US" sz="1800" dirty="0">
                          <a:effectLst/>
                        </a:rPr>
                        <a:t> </a:t>
                      </a:r>
                      <a:r>
                        <a:rPr lang="en-US" sz="1800" dirty="0" err="1">
                          <a:effectLst/>
                        </a:rPr>
                        <a:t>hơn</a:t>
                      </a:r>
                      <a:r>
                        <a:rPr lang="en-US" sz="1800" dirty="0">
                          <a:effectLst/>
                        </a:rPr>
                        <a:t> 1000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959" marR="59959" marT="0" marB="0" anchor="ctr"/>
                </a:tc>
                <a:extLst>
                  <a:ext uri="{0D108BD9-81ED-4DB2-BD59-A6C34878D82A}">
                    <a16:rowId xmlns:a16="http://schemas.microsoft.com/office/drawing/2014/main" val="2577714887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73D761EB-0BEF-591B-B25D-8887891254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1282877"/>
              </p:ext>
            </p:extLst>
          </p:nvPr>
        </p:nvGraphicFramePr>
        <p:xfrm>
          <a:off x="6937660" y="1917300"/>
          <a:ext cx="5050332" cy="2628618"/>
        </p:xfrm>
        <a:graphic>
          <a:graphicData uri="http://schemas.openxmlformats.org/drawingml/2006/table">
            <a:tbl>
              <a:tblPr firstRow="1" firstCol="1" bandRow="1">
                <a:tableStyleId>{073A0DAA-6AF3-43AB-8588-CEC1D06C72B9}</a:tableStyleId>
              </a:tblPr>
              <a:tblGrid>
                <a:gridCol w="1262583">
                  <a:extLst>
                    <a:ext uri="{9D8B030D-6E8A-4147-A177-3AD203B41FA5}">
                      <a16:colId xmlns:a16="http://schemas.microsoft.com/office/drawing/2014/main" val="3081405955"/>
                    </a:ext>
                  </a:extLst>
                </a:gridCol>
                <a:gridCol w="1262583">
                  <a:extLst>
                    <a:ext uri="{9D8B030D-6E8A-4147-A177-3AD203B41FA5}">
                      <a16:colId xmlns:a16="http://schemas.microsoft.com/office/drawing/2014/main" val="2686986828"/>
                    </a:ext>
                  </a:extLst>
                </a:gridCol>
                <a:gridCol w="1262583">
                  <a:extLst>
                    <a:ext uri="{9D8B030D-6E8A-4147-A177-3AD203B41FA5}">
                      <a16:colId xmlns:a16="http://schemas.microsoft.com/office/drawing/2014/main" val="1004994762"/>
                    </a:ext>
                  </a:extLst>
                </a:gridCol>
                <a:gridCol w="1262583">
                  <a:extLst>
                    <a:ext uri="{9D8B030D-6E8A-4147-A177-3AD203B41FA5}">
                      <a16:colId xmlns:a16="http://schemas.microsoft.com/office/drawing/2014/main" val="1713456553"/>
                    </a:ext>
                  </a:extLst>
                </a:gridCol>
              </a:tblGrid>
              <a:tr h="375084"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dirty="0" err="1">
                          <a:effectLst/>
                        </a:rPr>
                        <a:t>Điều</a:t>
                      </a:r>
                      <a:r>
                        <a:rPr lang="en-US" sz="1800" dirty="0">
                          <a:effectLst/>
                        </a:rPr>
                        <a:t> </a:t>
                      </a:r>
                      <a:r>
                        <a:rPr lang="en-US" sz="1800" dirty="0" err="1">
                          <a:effectLst/>
                        </a:rPr>
                        <a:t>kiện</a:t>
                      </a:r>
                      <a:endParaRPr lang="en-US" sz="1800" dirty="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Điều</a:t>
                      </a: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khiển</a:t>
                      </a: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quạt</a:t>
                      </a: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làm</a:t>
                      </a: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mát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dirty="0" err="1">
                          <a:effectLst/>
                        </a:rPr>
                        <a:t>Tốc</a:t>
                      </a:r>
                      <a:r>
                        <a:rPr lang="en-US" sz="1800" dirty="0">
                          <a:effectLst/>
                        </a:rPr>
                        <a:t> </a:t>
                      </a:r>
                      <a:r>
                        <a:rPr lang="en-US" sz="1800" dirty="0" err="1">
                          <a:effectLst/>
                        </a:rPr>
                        <a:t>độ</a:t>
                      </a:r>
                      <a:r>
                        <a:rPr lang="en-US" sz="1800" dirty="0">
                          <a:effectLst/>
                        </a:rPr>
                        <a:t> </a:t>
                      </a:r>
                      <a:r>
                        <a:rPr lang="en-US" sz="1800" dirty="0" err="1">
                          <a:effectLst/>
                        </a:rPr>
                        <a:t>quạt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58077"/>
                  </a:ext>
                </a:extLst>
              </a:tr>
              <a:tr h="109256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</a:rPr>
                        <a:t>Nhanh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</a:rPr>
                        <a:t>Chậm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</a:rPr>
                        <a:t>Tắt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711431839"/>
                  </a:ext>
                </a:extLst>
              </a:tr>
              <a:tr h="116005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dirty="0" err="1">
                          <a:effectLst/>
                        </a:rPr>
                        <a:t>Nhiệt</a:t>
                      </a:r>
                      <a:r>
                        <a:rPr lang="en-US" sz="1800" dirty="0">
                          <a:effectLst/>
                        </a:rPr>
                        <a:t> </a:t>
                      </a:r>
                      <a:r>
                        <a:rPr lang="en-US" sz="1800" dirty="0" err="1">
                          <a:effectLst/>
                        </a:rPr>
                        <a:t>độ</a:t>
                      </a:r>
                      <a:r>
                        <a:rPr lang="en-US" sz="1800" dirty="0">
                          <a:effectLst/>
                        </a:rPr>
                        <a:t> </a:t>
                      </a:r>
                      <a:r>
                        <a:rPr lang="en-US" sz="1800" dirty="0" err="1">
                          <a:effectLst/>
                        </a:rPr>
                        <a:t>nước</a:t>
                      </a:r>
                      <a:r>
                        <a:rPr lang="en-US" sz="1800" dirty="0">
                          <a:effectLst/>
                        </a:rPr>
                        <a:t> </a:t>
                      </a:r>
                      <a:r>
                        <a:rPr lang="en-US" sz="1800" dirty="0" err="1">
                          <a:effectLst/>
                        </a:rPr>
                        <a:t>làm</a:t>
                      </a:r>
                      <a:r>
                        <a:rPr lang="en-US" sz="1800" dirty="0">
                          <a:effectLst/>
                        </a:rPr>
                        <a:t> </a:t>
                      </a:r>
                      <a:r>
                        <a:rPr lang="en-US" sz="1800" dirty="0" err="1">
                          <a:effectLst/>
                        </a:rPr>
                        <a:t>mát</a:t>
                      </a:r>
                      <a:r>
                        <a:rPr lang="en-US" sz="1800" dirty="0">
                          <a:effectLst/>
                        </a:rPr>
                        <a:t> (</a:t>
                      </a:r>
                      <a:r>
                        <a:rPr lang="en-US" sz="1800" baseline="30000" dirty="0" err="1">
                          <a:effectLst/>
                        </a:rPr>
                        <a:t>o</a:t>
                      </a:r>
                      <a:r>
                        <a:rPr lang="en-US" sz="1800" dirty="0" err="1">
                          <a:effectLst/>
                        </a:rPr>
                        <a:t>C</a:t>
                      </a:r>
                      <a:r>
                        <a:rPr lang="en-US" sz="1800" dirty="0">
                          <a:effectLst/>
                        </a:rPr>
                        <a:t>)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dirty="0" err="1">
                          <a:effectLst/>
                        </a:rPr>
                        <a:t>Lớn</a:t>
                      </a:r>
                      <a:r>
                        <a:rPr lang="en-US" sz="1800" dirty="0">
                          <a:effectLst/>
                        </a:rPr>
                        <a:t> </a:t>
                      </a:r>
                      <a:r>
                        <a:rPr lang="en-US" sz="1800" dirty="0" err="1">
                          <a:effectLst/>
                        </a:rPr>
                        <a:t>hơn</a:t>
                      </a:r>
                      <a:r>
                        <a:rPr lang="en-US" sz="1800" dirty="0">
                          <a:effectLst/>
                        </a:rPr>
                        <a:t> </a:t>
                      </a:r>
                      <a:r>
                        <a:rPr lang="en-US" sz="1800" dirty="0" err="1">
                          <a:effectLst/>
                        </a:rPr>
                        <a:t>hoặc</a:t>
                      </a:r>
                      <a:r>
                        <a:rPr lang="en-US" sz="1800" dirty="0">
                          <a:effectLst/>
                        </a:rPr>
                        <a:t> </a:t>
                      </a:r>
                      <a:r>
                        <a:rPr lang="en-US" sz="1800" dirty="0" err="1">
                          <a:effectLst/>
                        </a:rPr>
                        <a:t>bằng</a:t>
                      </a:r>
                      <a:r>
                        <a:rPr lang="en-US" sz="1800" dirty="0">
                          <a:effectLst/>
                        </a:rPr>
                        <a:t> 97 || </a:t>
                      </a:r>
                      <a:r>
                        <a:rPr lang="en-US" sz="1800" dirty="0" err="1">
                          <a:effectLst/>
                        </a:rPr>
                        <a:t>ly</a:t>
                      </a:r>
                      <a:r>
                        <a:rPr lang="en-US" sz="1800" dirty="0">
                          <a:effectLst/>
                        </a:rPr>
                        <a:t> </a:t>
                      </a:r>
                      <a:r>
                        <a:rPr lang="en-US" sz="1800" dirty="0" err="1">
                          <a:effectLst/>
                        </a:rPr>
                        <a:t>hợp</a:t>
                      </a:r>
                      <a:r>
                        <a:rPr lang="en-US" sz="1800" dirty="0">
                          <a:effectLst/>
                        </a:rPr>
                        <a:t> </a:t>
                      </a:r>
                      <a:r>
                        <a:rPr lang="en-US" sz="1800" dirty="0" err="1">
                          <a:effectLst/>
                        </a:rPr>
                        <a:t>từ</a:t>
                      </a:r>
                      <a:r>
                        <a:rPr lang="en-US" sz="1800" dirty="0">
                          <a:effectLst/>
                        </a:rPr>
                        <a:t> ON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</a:rPr>
                        <a:t>Từ 95 → 97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dirty="0" err="1">
                          <a:effectLst/>
                        </a:rPr>
                        <a:t>Nhỏ</a:t>
                      </a:r>
                      <a:r>
                        <a:rPr lang="en-US" sz="1800" dirty="0">
                          <a:effectLst/>
                        </a:rPr>
                        <a:t> </a:t>
                      </a:r>
                      <a:r>
                        <a:rPr lang="en-US" sz="1800" dirty="0" err="1">
                          <a:effectLst/>
                        </a:rPr>
                        <a:t>hơn</a:t>
                      </a:r>
                      <a:r>
                        <a:rPr lang="en-US" sz="1800" dirty="0">
                          <a:effectLst/>
                        </a:rPr>
                        <a:t> 95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8292659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0967097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4C8FDD-0C58-16F6-CFCD-664FAC102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892C5-BFC4-476A-AB7B-5EDC6C216827}" type="slidenum">
              <a:rPr lang="en-US" smtClean="0"/>
              <a:t>17</a:t>
            </a:fld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EB1FC2A-E315-61C5-FA2E-606563D04B0A}"/>
              </a:ext>
            </a:extLst>
          </p:cNvPr>
          <p:cNvSpPr txBox="1"/>
          <p:nvPr/>
        </p:nvSpPr>
        <p:spPr>
          <a:xfrm>
            <a:off x="-1" y="939227"/>
            <a:ext cx="5278583" cy="523220"/>
          </a:xfrm>
          <a:prstGeom prst="rect">
            <a:avLst/>
          </a:prstGeom>
          <a:solidFill>
            <a:srgbClr val="002699"/>
          </a:solidFill>
          <a:ln w="28575" cap="flat">
            <a:solidFill>
              <a:srgbClr val="002699"/>
            </a:solidFill>
          </a:ln>
          <a:effectLst>
            <a:softEdge rad="0"/>
          </a:effectLst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sz="2800" b="1" dirty="0">
                <a:solidFill>
                  <a:schemeClr val="bg1"/>
                </a:solidFill>
              </a:rPr>
              <a:t>MÔ HÌNH SAU KHI HOÀN THIỆN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C941D5F1-9465-5A13-9C73-AC2BFE8BB2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575" y="84602"/>
            <a:ext cx="810056" cy="810056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D71B4CE8-4D7A-4210-B354-4AC6F870C7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631" y="50676"/>
            <a:ext cx="843982" cy="843982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34B0761A-026F-9659-FA45-49E5C44B0417}"/>
              </a:ext>
            </a:extLst>
          </p:cNvPr>
          <p:cNvSpPr txBox="1"/>
          <p:nvPr/>
        </p:nvSpPr>
        <p:spPr>
          <a:xfrm>
            <a:off x="1798613" y="167329"/>
            <a:ext cx="73516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TRƯỜNG ĐẠI HỌC SƯ PHẠM KỸ THUẬT TP. HỒ CHÍ MINH</a:t>
            </a:r>
          </a:p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KHOA ĐÀO TẠO CHẤT LƯỢNG CAO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B6A55DAA-2D26-2D84-4522-A4F5A833A5D1}"/>
              </a:ext>
            </a:extLst>
          </p:cNvPr>
          <p:cNvCxnSpPr/>
          <p:nvPr/>
        </p:nvCxnSpPr>
        <p:spPr>
          <a:xfrm>
            <a:off x="-1" y="931276"/>
            <a:ext cx="12192000" cy="7951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853372D4-2CD7-0EBD-38E1-E191FCA4A6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9965" y="1723470"/>
            <a:ext cx="7038108" cy="461697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D3456E3-6B90-B343-422A-54E4D08B20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9146" y="1524000"/>
            <a:ext cx="8553705" cy="516667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8C8CF54-0D79-A057-E34A-66972B8B523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9016" y="1589021"/>
            <a:ext cx="3039077" cy="22872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CDB7034-7CF2-2EDF-A990-654A7DCAB3E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575" y="1565164"/>
            <a:ext cx="3039078" cy="22872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BECC75F-B3A9-D0EA-F131-51F277D306F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3741" y="4053185"/>
            <a:ext cx="2129349" cy="22793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5587354-547B-E6AB-E97A-D78C673C7E0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1743" y="4053185"/>
            <a:ext cx="3039078" cy="228725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6B58E0F-EA16-F05C-39DC-8F51FBEA4E4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451" y="4077042"/>
            <a:ext cx="3172445" cy="227930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56D68EA-6D5E-EC8C-382F-B11CEFE7FC74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3456" y="1565163"/>
            <a:ext cx="3039079" cy="228725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AA9B1D6-87A2-9043-BECD-0651D6453ACF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0279" y="1589021"/>
            <a:ext cx="2478908" cy="4234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33961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892C5-BFC4-476A-AB7B-5EDC6C216827}" type="slidenum">
              <a:rPr lang="en-US" smtClean="0"/>
              <a:t>18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083762" y="2165698"/>
            <a:ext cx="2024477" cy="1569660"/>
          </a:xfrm>
          <a:prstGeom prst="rect">
            <a:avLst/>
          </a:prstGeom>
          <a:noFill/>
          <a:ln w="28575">
            <a:solidFill>
              <a:srgbClr val="002699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600" b="1" dirty="0">
                <a:solidFill>
                  <a:srgbClr val="002699"/>
                </a:solidFill>
              </a:rPr>
              <a:t>03 </a:t>
            </a:r>
          </a:p>
        </p:txBody>
      </p:sp>
      <p:sp>
        <p:nvSpPr>
          <p:cNvPr id="13" name="Flowchart: Document 12"/>
          <p:cNvSpPr/>
          <p:nvPr/>
        </p:nvSpPr>
        <p:spPr>
          <a:xfrm rot="12579613">
            <a:off x="-785318" y="5405979"/>
            <a:ext cx="4055772" cy="3529838"/>
          </a:xfrm>
          <a:prstGeom prst="flowChartDocument">
            <a:avLst/>
          </a:prstGeom>
          <a:solidFill>
            <a:srgbClr val="002699"/>
          </a:solidFill>
          <a:ln>
            <a:solidFill>
              <a:srgbClr val="0026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9B5B01C-8508-0B53-6E2C-473EBEF57F2C}"/>
              </a:ext>
            </a:extLst>
          </p:cNvPr>
          <p:cNvSpPr/>
          <p:nvPr/>
        </p:nvSpPr>
        <p:spPr>
          <a:xfrm>
            <a:off x="1538989" y="3879664"/>
            <a:ext cx="9114020" cy="2308324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7200" b="1">
                <a:solidFill>
                  <a:srgbClr val="002699"/>
                </a:solidFill>
              </a:rPr>
              <a:t>KẾT LUẬN &amp; HƯỚNG PHÁT TRIỂN</a:t>
            </a:r>
            <a:endParaRPr lang="en-US" sz="7200" b="1" dirty="0">
              <a:solidFill>
                <a:srgbClr val="002699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2C9DF03-0B6C-8459-7664-D61E46E6682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575" y="84602"/>
            <a:ext cx="810056" cy="81005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34DD93B-D96A-71C8-F2CC-A33B1CE0F7C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631" y="50676"/>
            <a:ext cx="843982" cy="84398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BEA8E57-EBFB-1EA3-99AF-E5631820C836}"/>
              </a:ext>
            </a:extLst>
          </p:cNvPr>
          <p:cNvSpPr txBox="1"/>
          <p:nvPr/>
        </p:nvSpPr>
        <p:spPr>
          <a:xfrm>
            <a:off x="1798613" y="167329"/>
            <a:ext cx="73516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TRƯỜNG ĐẠI HỌC SƯ PHẠM KỸ THUẬT TP. HỒ CHÍ MINH</a:t>
            </a:r>
          </a:p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KHOA ĐÀO TẠO CHẤT LƯỢNG CAO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D417E36-2010-412F-2FEA-1B7003C4AC1D}"/>
              </a:ext>
            </a:extLst>
          </p:cNvPr>
          <p:cNvCxnSpPr/>
          <p:nvPr/>
        </p:nvCxnSpPr>
        <p:spPr>
          <a:xfrm>
            <a:off x="-1" y="931276"/>
            <a:ext cx="12192000" cy="7951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856557A-103F-FB9A-821B-3FDC231513B7}"/>
              </a:ext>
            </a:extLst>
          </p:cNvPr>
          <p:cNvSpPr txBox="1"/>
          <p:nvPr/>
        </p:nvSpPr>
        <p:spPr>
          <a:xfrm>
            <a:off x="487458" y="1424985"/>
            <a:ext cx="9362597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32B91"/>
                </a:solidFill>
              </a:rPr>
              <a:t>HIỂU ĐƯỢC CẤU TẠO, NGUYÊN LÍ HOẠT ĐỘNG ĐIỀU KHIỂN ĐIỀU HÒA TỰ ĐỘNG.</a:t>
            </a:r>
          </a:p>
          <a:p>
            <a:pPr marL="457200" indent="-4572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32B91"/>
                </a:solidFill>
              </a:rPr>
              <a:t>LẬP TRÌNH NHÚNG CHO THIẾT BỊ VÀ ỨNG DỤNG.</a:t>
            </a:r>
          </a:p>
          <a:p>
            <a:pPr marL="457200" indent="-4572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32B91"/>
                </a:solidFill>
              </a:rPr>
              <a:t>TẠO RA MÔ HÌNH PHỤC VỤ NGHIÊN CỨU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E4B1552-C7B5-ECF2-D9B0-CE70F4E566D6}"/>
              </a:ext>
            </a:extLst>
          </p:cNvPr>
          <p:cNvSpPr txBox="1"/>
          <p:nvPr/>
        </p:nvSpPr>
        <p:spPr>
          <a:xfrm>
            <a:off x="-1" y="939227"/>
            <a:ext cx="2870522" cy="400110"/>
          </a:xfrm>
          <a:prstGeom prst="rect">
            <a:avLst/>
          </a:prstGeom>
          <a:solidFill>
            <a:srgbClr val="002699"/>
          </a:solidFill>
          <a:ln w="28575" cap="flat">
            <a:solidFill>
              <a:srgbClr val="002699"/>
            </a:solidFill>
          </a:ln>
          <a:effectLst>
            <a:softEdge rad="0"/>
          </a:effectLst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sz="2000" b="1" dirty="0">
                <a:solidFill>
                  <a:schemeClr val="bg1"/>
                </a:solidFill>
              </a:rPr>
              <a:t>KẾT LUẬN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3C55FA0-E3F6-F9F8-9E1A-9AB5043145EB}"/>
              </a:ext>
            </a:extLst>
          </p:cNvPr>
          <p:cNvSpPr txBox="1"/>
          <p:nvPr/>
        </p:nvSpPr>
        <p:spPr>
          <a:xfrm>
            <a:off x="-2" y="3357379"/>
            <a:ext cx="2870522" cy="400110"/>
          </a:xfrm>
          <a:prstGeom prst="rect">
            <a:avLst/>
          </a:prstGeom>
          <a:solidFill>
            <a:srgbClr val="002699"/>
          </a:solidFill>
          <a:ln w="28575" cap="flat">
            <a:solidFill>
              <a:srgbClr val="002699"/>
            </a:solidFill>
          </a:ln>
          <a:effectLst>
            <a:softEdge rad="0"/>
          </a:effectLst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sz="2000" b="1" dirty="0">
                <a:solidFill>
                  <a:schemeClr val="bg1"/>
                </a:solidFill>
              </a:rPr>
              <a:t>HƯỚNG PHÁT TRIỂN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3C04AE1-E96D-9738-996F-3C5D9213935B}"/>
              </a:ext>
            </a:extLst>
          </p:cNvPr>
          <p:cNvSpPr txBox="1"/>
          <p:nvPr/>
        </p:nvSpPr>
        <p:spPr>
          <a:xfrm>
            <a:off x="487457" y="3917237"/>
            <a:ext cx="10538944" cy="22588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32B9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MÔ HÌNH CÓ THỂ GIAO TIẾP VỚI MỘT MÔ HÌNH PCM TRÊN CÙNG DÒNG XE (KIA MORNING TA 2011) BẰNG CAN BUS</a:t>
            </a:r>
          </a:p>
          <a:p>
            <a:pPr marL="342900" indent="-342900"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32B9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KHỐI GIẢ LẬP PCM CÓ THỂ ĐƯỢC NÂNG CẤP ĐỂ GIAO TIẾP THẬT VỚI MÁY CHẨN ĐOÁN NHƯ MỘT PCM THẬT</a:t>
            </a:r>
          </a:p>
          <a:p>
            <a:pPr marL="342900" indent="-342900"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32B9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CÓ THỂ BỔ SUNG THÊM PHẦN ĐIỀU KHIỂN TỪ XA/ GIÁM SÁT THÔNG QUA ỨNG DỤNG ANDROID…</a:t>
            </a:r>
          </a:p>
        </p:txBody>
      </p:sp>
      <p:pic>
        <p:nvPicPr>
          <p:cNvPr id="19" name="Picture 4">
            <a:extLst>
              <a:ext uri="{FF2B5EF4-FFF2-40B4-BE49-F238E27FC236}">
                <a16:creationId xmlns:a16="http://schemas.microsoft.com/office/drawing/2014/main" id="{EC322ED5-8C99-5D89-4265-C51844D985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2896" y="1183605"/>
            <a:ext cx="2723202" cy="2498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3882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3" grpId="0" animBg="1"/>
      <p:bldP spid="12" grpId="0"/>
      <p:bldP spid="9" grpId="0"/>
      <p:bldP spid="15" grpId="0" animBg="1"/>
      <p:bldP spid="17" grpId="0" animBg="1"/>
      <p:bldP spid="1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892C5-BFC4-476A-AB7B-5EDC6C216827}" type="slidenum">
              <a:rPr lang="en-US" smtClean="0"/>
              <a:t>19</a:t>
            </a:fld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993692" y="2310230"/>
            <a:ext cx="879949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solidFill>
                  <a:srgbClr val="002699"/>
                </a:solidFill>
              </a:rPr>
              <a:t>CẢM ƠN QUÝ THẦY </a:t>
            </a:r>
          </a:p>
          <a:p>
            <a:pPr algn="ctr"/>
            <a:r>
              <a:rPr lang="en-US" sz="5400" b="1" dirty="0">
                <a:solidFill>
                  <a:srgbClr val="002699"/>
                </a:solidFill>
              </a:rPr>
              <a:t>VÀ CÁC BẠN ĐÃ LẮNG NGHE !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D860F08-900C-D1C7-C4E2-45FB475D2D1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583" y="161769"/>
            <a:ext cx="810056" cy="81005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229B04B-659B-5175-B48E-A8F6F37DF55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639" y="127843"/>
            <a:ext cx="843982" cy="84398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C371F3A-2804-099E-18F8-E34B066D0B78}"/>
              </a:ext>
            </a:extLst>
          </p:cNvPr>
          <p:cNvSpPr txBox="1"/>
          <p:nvPr/>
        </p:nvSpPr>
        <p:spPr>
          <a:xfrm>
            <a:off x="1862621" y="244496"/>
            <a:ext cx="73516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TRƯỜNG ĐẠI HỌC SƯ PHẠM KỸ THUẬT TP. HỒ CHÍ MINH</a:t>
            </a:r>
          </a:p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KHOA ĐÀO TẠO CHẤT LƯỢNG CAO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B84F8DB-C687-8E88-61AC-C78011D681DD}"/>
              </a:ext>
            </a:extLst>
          </p:cNvPr>
          <p:cNvCxnSpPr/>
          <p:nvPr/>
        </p:nvCxnSpPr>
        <p:spPr>
          <a:xfrm>
            <a:off x="0" y="1031082"/>
            <a:ext cx="12192000" cy="7951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7DE9F35A-E3D1-4692-5844-86C8D68E50B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583" y="152891"/>
            <a:ext cx="810056" cy="81005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F2F245A-1DDE-6574-B7C4-D74E1B8AC33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639" y="118965"/>
            <a:ext cx="843982" cy="843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981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892C5-BFC4-476A-AB7B-5EDC6C216827}" type="slidenum">
              <a:rPr lang="en-US" smtClean="0"/>
              <a:t>2</a:t>
            </a:fld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5083761" y="2006400"/>
            <a:ext cx="2024477" cy="1569660"/>
          </a:xfrm>
          <a:prstGeom prst="rect">
            <a:avLst/>
          </a:prstGeom>
          <a:noFill/>
          <a:ln w="28575">
            <a:solidFill>
              <a:srgbClr val="002699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600" b="1" dirty="0">
                <a:solidFill>
                  <a:srgbClr val="002699"/>
                </a:solidFill>
              </a:rPr>
              <a:t>01 </a:t>
            </a:r>
          </a:p>
        </p:txBody>
      </p:sp>
      <p:sp>
        <p:nvSpPr>
          <p:cNvPr id="3" name="Rectangle 2"/>
          <p:cNvSpPr/>
          <p:nvPr/>
        </p:nvSpPr>
        <p:spPr>
          <a:xfrm>
            <a:off x="1798613" y="3675174"/>
            <a:ext cx="9478987" cy="120032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7200" b="1" dirty="0">
                <a:solidFill>
                  <a:srgbClr val="002699"/>
                </a:solidFill>
              </a:rPr>
              <a:t>CƠ SỞ LÝ THUYẾT</a:t>
            </a:r>
          </a:p>
        </p:txBody>
      </p:sp>
      <p:sp>
        <p:nvSpPr>
          <p:cNvPr id="13" name="Flowchart: Document 12"/>
          <p:cNvSpPr/>
          <p:nvPr/>
        </p:nvSpPr>
        <p:spPr>
          <a:xfrm rot="12579613">
            <a:off x="-785318" y="5405979"/>
            <a:ext cx="4055772" cy="3529838"/>
          </a:xfrm>
          <a:prstGeom prst="flowChartDocument">
            <a:avLst/>
          </a:prstGeom>
          <a:solidFill>
            <a:srgbClr val="002699"/>
          </a:solidFill>
          <a:ln>
            <a:solidFill>
              <a:srgbClr val="0026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6A622E8-958A-0FC4-2B8A-673229AAD3D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575" y="84602"/>
            <a:ext cx="810056" cy="81005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F045CE7-BD42-43BC-D058-95443AFED10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631" y="50676"/>
            <a:ext cx="843982" cy="84398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4B1E81B-9EF3-801D-730A-C88A263C8F47}"/>
              </a:ext>
            </a:extLst>
          </p:cNvPr>
          <p:cNvSpPr txBox="1"/>
          <p:nvPr/>
        </p:nvSpPr>
        <p:spPr>
          <a:xfrm>
            <a:off x="1798613" y="167329"/>
            <a:ext cx="73516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TRƯỜNG ĐẠI HỌC SƯ PHẠM KỸ THUẬT TP. HỒ CHÍ MINH</a:t>
            </a:r>
          </a:p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KHOA ĐÀO TẠO CHẤT LƯỢNG CAO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061FB32-2F13-D8B9-9B3C-1EB067499C8B}"/>
              </a:ext>
            </a:extLst>
          </p:cNvPr>
          <p:cNvCxnSpPr/>
          <p:nvPr/>
        </p:nvCxnSpPr>
        <p:spPr>
          <a:xfrm>
            <a:off x="0" y="940793"/>
            <a:ext cx="12192000" cy="7951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19412B5-948D-6C50-1987-89AD11BD5D2E}"/>
              </a:ext>
            </a:extLst>
          </p:cNvPr>
          <p:cNvSpPr txBox="1"/>
          <p:nvPr/>
        </p:nvSpPr>
        <p:spPr>
          <a:xfrm>
            <a:off x="0" y="940793"/>
            <a:ext cx="9933709" cy="523220"/>
          </a:xfrm>
          <a:prstGeom prst="rect">
            <a:avLst/>
          </a:prstGeom>
          <a:solidFill>
            <a:srgbClr val="002699"/>
          </a:solidFill>
          <a:ln w="28575" cap="flat">
            <a:solidFill>
              <a:srgbClr val="002699"/>
            </a:solidFill>
          </a:ln>
          <a:effectLst>
            <a:softEdge rad="0"/>
          </a:effectLst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sz="2800" b="1" dirty="0">
                <a:solidFill>
                  <a:schemeClr val="bg1"/>
                </a:solidFill>
              </a:rPr>
              <a:t>CẤU TẠO VÀ VỊ TRÍ CỦA HỆ THỐNG ĐIỀU HÒA KHÔNG KHÍ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FEF103BA-EEB4-E55F-7ABE-522E616C6E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680" y="1075877"/>
            <a:ext cx="9500879" cy="543953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91F5C75-070C-AE40-2891-64031E42C7D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262" y="1061365"/>
            <a:ext cx="9500878" cy="543953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238608C-CB8C-48F9-785C-9E13BE71A19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843" y="1022306"/>
            <a:ext cx="9500879" cy="5439533"/>
          </a:xfrm>
          <a:prstGeom prst="rect">
            <a:avLst/>
          </a:prstGeom>
        </p:spPr>
      </p:pic>
      <p:pic>
        <p:nvPicPr>
          <p:cNvPr id="6" name="Picture 3" descr="vi trí các chi tiết">
            <a:extLst>
              <a:ext uri="{FF2B5EF4-FFF2-40B4-BE49-F238E27FC236}">
                <a16:creationId xmlns:a16="http://schemas.microsoft.com/office/drawing/2014/main" id="{0D498283-0EB5-CEA7-14C3-5B8883397A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75" y="1666244"/>
            <a:ext cx="5457825" cy="3525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21B8A68-D33C-2E74-2292-8C3DA4000E6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39889" y="1714894"/>
            <a:ext cx="5351412" cy="3525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75159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13" grpId="0" animBg="1"/>
      <p:bldP spid="7" grpId="0" animBg="1"/>
      <p:bldP spid="7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892C5-BFC4-476A-AB7B-5EDC6C216827}" type="slidenum">
              <a:rPr lang="en-US" smtClean="0"/>
              <a:t>3</a:t>
            </a:fld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5083761" y="2006400"/>
            <a:ext cx="2024477" cy="1569660"/>
          </a:xfrm>
          <a:prstGeom prst="rect">
            <a:avLst/>
          </a:prstGeom>
          <a:noFill/>
          <a:ln w="28575">
            <a:solidFill>
              <a:srgbClr val="002699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600" b="1" dirty="0">
                <a:solidFill>
                  <a:srgbClr val="002699"/>
                </a:solidFill>
              </a:rPr>
              <a:t>02 </a:t>
            </a:r>
          </a:p>
        </p:txBody>
      </p:sp>
      <p:sp>
        <p:nvSpPr>
          <p:cNvPr id="3" name="Rectangle 2"/>
          <p:cNvSpPr/>
          <p:nvPr/>
        </p:nvSpPr>
        <p:spPr>
          <a:xfrm>
            <a:off x="1798613" y="3675174"/>
            <a:ext cx="9478987" cy="120032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7200" b="1" dirty="0">
                <a:solidFill>
                  <a:srgbClr val="002699"/>
                </a:solidFill>
              </a:rPr>
              <a:t>THIẾT KẾ &amp; THỰC HIỆN</a:t>
            </a:r>
          </a:p>
        </p:txBody>
      </p:sp>
      <p:sp>
        <p:nvSpPr>
          <p:cNvPr id="13" name="Flowchart: Document 12"/>
          <p:cNvSpPr/>
          <p:nvPr/>
        </p:nvSpPr>
        <p:spPr>
          <a:xfrm rot="12579613">
            <a:off x="-785318" y="5405979"/>
            <a:ext cx="4055772" cy="3529838"/>
          </a:xfrm>
          <a:prstGeom prst="flowChartDocument">
            <a:avLst/>
          </a:prstGeom>
          <a:solidFill>
            <a:srgbClr val="002699"/>
          </a:solidFill>
          <a:ln>
            <a:solidFill>
              <a:srgbClr val="0026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6A622E8-958A-0FC4-2B8A-673229AAD3D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575" y="84602"/>
            <a:ext cx="810056" cy="81005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F045CE7-BD42-43BC-D058-95443AFED10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631" y="50676"/>
            <a:ext cx="843982" cy="84398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4B1E81B-9EF3-801D-730A-C88A263C8F47}"/>
              </a:ext>
            </a:extLst>
          </p:cNvPr>
          <p:cNvSpPr txBox="1"/>
          <p:nvPr/>
        </p:nvSpPr>
        <p:spPr>
          <a:xfrm>
            <a:off x="1798613" y="167329"/>
            <a:ext cx="73516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TRƯỜNG ĐẠI HỌC SƯ PHẠM KỸ THUẬT TP. HỒ CHÍ MINH</a:t>
            </a:r>
          </a:p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KHOA ĐÀO TẠO CHẤT LƯỢNG CAO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061FB32-2F13-D8B9-9B3C-1EB067499C8B}"/>
              </a:ext>
            </a:extLst>
          </p:cNvPr>
          <p:cNvCxnSpPr/>
          <p:nvPr/>
        </p:nvCxnSpPr>
        <p:spPr>
          <a:xfrm>
            <a:off x="0" y="940793"/>
            <a:ext cx="12192000" cy="7951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2168121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4C8FDD-0C58-16F6-CFCD-664FAC102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892C5-BFC4-476A-AB7B-5EDC6C216827}" type="slidenum">
              <a:rPr lang="en-US" smtClean="0"/>
              <a:t>4</a:t>
            </a:fld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EB1FC2A-E315-61C5-FA2E-606563D04B0A}"/>
              </a:ext>
            </a:extLst>
          </p:cNvPr>
          <p:cNvSpPr txBox="1"/>
          <p:nvPr/>
        </p:nvSpPr>
        <p:spPr>
          <a:xfrm>
            <a:off x="0" y="939227"/>
            <a:ext cx="4409336" cy="523220"/>
          </a:xfrm>
          <a:prstGeom prst="rect">
            <a:avLst/>
          </a:prstGeom>
          <a:solidFill>
            <a:srgbClr val="002699"/>
          </a:solidFill>
          <a:ln w="28575" cap="flat">
            <a:solidFill>
              <a:srgbClr val="002699"/>
            </a:solidFill>
          </a:ln>
          <a:effectLst>
            <a:softEdge rad="0"/>
          </a:effectLst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sz="2800" b="1" dirty="0">
                <a:solidFill>
                  <a:schemeClr val="bg1"/>
                </a:solidFill>
              </a:rPr>
              <a:t>SƠ ĐỒ KHỐI TỔNG THỂ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C941D5F1-9465-5A13-9C73-AC2BFE8BB2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575" y="84602"/>
            <a:ext cx="810056" cy="810056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D71B4CE8-4D7A-4210-B354-4AC6F870C7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631" y="50676"/>
            <a:ext cx="843982" cy="843982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34B0761A-026F-9659-FA45-49E5C44B0417}"/>
              </a:ext>
            </a:extLst>
          </p:cNvPr>
          <p:cNvSpPr txBox="1"/>
          <p:nvPr/>
        </p:nvSpPr>
        <p:spPr>
          <a:xfrm>
            <a:off x="1798613" y="167329"/>
            <a:ext cx="73516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TRƯỜNG ĐẠI HỌC SƯ PHẠM KỸ THUẬT TP. HỒ CHÍ MINH</a:t>
            </a:r>
          </a:p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KHOA ĐÀO TẠO CHẤT LƯỢNG CAO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B6A55DAA-2D26-2D84-4522-A4F5A833A5D1}"/>
              </a:ext>
            </a:extLst>
          </p:cNvPr>
          <p:cNvCxnSpPr/>
          <p:nvPr/>
        </p:nvCxnSpPr>
        <p:spPr>
          <a:xfrm>
            <a:off x="-1" y="931276"/>
            <a:ext cx="12192000" cy="7951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80B2E3C2-1049-80A2-1C37-9E957A1DE78C}"/>
              </a:ext>
            </a:extLst>
          </p:cNvPr>
          <p:cNvSpPr/>
          <p:nvPr/>
        </p:nvSpPr>
        <p:spPr>
          <a:xfrm>
            <a:off x="2339439" y="1833192"/>
            <a:ext cx="2583543" cy="2433637"/>
          </a:xfrm>
          <a:prstGeom prst="rect">
            <a:avLst/>
          </a:prstGeom>
          <a:ln w="28575">
            <a:solidFill>
              <a:srgbClr val="032B9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 err="1"/>
              <a:t>Khối</a:t>
            </a:r>
            <a:r>
              <a:rPr lang="en-US" sz="3200" dirty="0"/>
              <a:t> AC Control Module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F0264DF-8C91-97F1-CCA2-449B7DA09ED1}"/>
              </a:ext>
            </a:extLst>
          </p:cNvPr>
          <p:cNvSpPr/>
          <p:nvPr/>
        </p:nvSpPr>
        <p:spPr>
          <a:xfrm>
            <a:off x="6423230" y="1833192"/>
            <a:ext cx="2583543" cy="2433637"/>
          </a:xfrm>
          <a:prstGeom prst="rect">
            <a:avLst/>
          </a:prstGeom>
          <a:ln w="28575">
            <a:solidFill>
              <a:srgbClr val="032B9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 err="1"/>
              <a:t>Khối</a:t>
            </a:r>
            <a:r>
              <a:rPr lang="en-US" sz="3200" dirty="0"/>
              <a:t> </a:t>
            </a:r>
            <a:r>
              <a:rPr lang="en-US" sz="3200" dirty="0" err="1"/>
              <a:t>giả</a:t>
            </a:r>
            <a:r>
              <a:rPr lang="en-US" sz="3200" dirty="0"/>
              <a:t> </a:t>
            </a:r>
            <a:r>
              <a:rPr lang="en-US" sz="3200" dirty="0" err="1"/>
              <a:t>lập</a:t>
            </a:r>
            <a:r>
              <a:rPr lang="en-US" sz="3200" dirty="0"/>
              <a:t> PCM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B19EDDB-BF70-CB1A-3C87-8CDD19FE15EF}"/>
              </a:ext>
            </a:extLst>
          </p:cNvPr>
          <p:cNvSpPr/>
          <p:nvPr/>
        </p:nvSpPr>
        <p:spPr>
          <a:xfrm>
            <a:off x="4059710" y="5043117"/>
            <a:ext cx="3259777" cy="1088571"/>
          </a:xfrm>
          <a:prstGeom prst="rect">
            <a:avLst/>
          </a:prstGeom>
          <a:ln w="28575">
            <a:solidFill>
              <a:srgbClr val="032B9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err="1"/>
              <a:t>Khối</a:t>
            </a:r>
            <a:r>
              <a:rPr lang="en-US" sz="2800" dirty="0"/>
              <a:t> </a:t>
            </a:r>
            <a:r>
              <a:rPr lang="en-US" sz="2800" dirty="0" err="1"/>
              <a:t>giao</a:t>
            </a:r>
            <a:r>
              <a:rPr lang="en-US" sz="2800" dirty="0"/>
              <a:t> </a:t>
            </a:r>
            <a:r>
              <a:rPr lang="en-US" sz="2800" dirty="0" err="1"/>
              <a:t>tiếp</a:t>
            </a:r>
            <a:r>
              <a:rPr lang="en-US" sz="2800" dirty="0"/>
              <a:t> </a:t>
            </a:r>
            <a:r>
              <a:rPr lang="en-US" sz="2800" dirty="0" err="1"/>
              <a:t>máy</a:t>
            </a:r>
            <a:r>
              <a:rPr lang="en-US" sz="2800" dirty="0"/>
              <a:t> </a:t>
            </a:r>
            <a:r>
              <a:rPr lang="en-US" sz="2800" dirty="0" err="1"/>
              <a:t>chẩn</a:t>
            </a:r>
            <a:r>
              <a:rPr lang="en-US" sz="2800" dirty="0"/>
              <a:t> </a:t>
            </a:r>
            <a:r>
              <a:rPr lang="en-US" sz="2800" dirty="0" err="1"/>
              <a:t>đoán</a:t>
            </a:r>
            <a:endParaRPr lang="en-US" sz="2800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E89A7C6-F743-0B1B-B976-6B6B0E0D68B6}"/>
              </a:ext>
            </a:extLst>
          </p:cNvPr>
          <p:cNvCxnSpPr/>
          <p:nvPr/>
        </p:nvCxnSpPr>
        <p:spPr>
          <a:xfrm>
            <a:off x="4922982" y="2544618"/>
            <a:ext cx="150024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8F599BE-5E78-ECFB-0F27-143017DE66E6}"/>
              </a:ext>
            </a:extLst>
          </p:cNvPr>
          <p:cNvCxnSpPr/>
          <p:nvPr/>
        </p:nvCxnSpPr>
        <p:spPr>
          <a:xfrm>
            <a:off x="4922982" y="3050010"/>
            <a:ext cx="1500248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B80AB3C-AB76-7937-91AC-252299651DAE}"/>
              </a:ext>
            </a:extLst>
          </p:cNvPr>
          <p:cNvCxnSpPr>
            <a:cxnSpLocks/>
          </p:cNvCxnSpPr>
          <p:nvPr/>
        </p:nvCxnSpPr>
        <p:spPr>
          <a:xfrm>
            <a:off x="5306290" y="2544618"/>
            <a:ext cx="0" cy="2498499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30E7E0A-E6DA-BC00-E4FF-357715617F4B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5689598" y="3050010"/>
            <a:ext cx="1" cy="1993107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Circle: Hollow 10">
            <a:extLst>
              <a:ext uri="{FF2B5EF4-FFF2-40B4-BE49-F238E27FC236}">
                <a16:creationId xmlns:a16="http://schemas.microsoft.com/office/drawing/2014/main" id="{75722EBB-730B-0EED-5165-72F40E88AAC2}"/>
              </a:ext>
            </a:extLst>
          </p:cNvPr>
          <p:cNvSpPr/>
          <p:nvPr/>
        </p:nvSpPr>
        <p:spPr>
          <a:xfrm>
            <a:off x="1930402" y="1589948"/>
            <a:ext cx="3352798" cy="2996669"/>
          </a:xfrm>
          <a:prstGeom prst="donut">
            <a:avLst>
              <a:gd name="adj" fmla="val 7256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9FEDB29-B151-9A7D-BA40-4B7BBAA1ED5B}"/>
              </a:ext>
            </a:extLst>
          </p:cNvPr>
          <p:cNvSpPr txBox="1"/>
          <p:nvPr/>
        </p:nvSpPr>
        <p:spPr>
          <a:xfrm>
            <a:off x="0" y="926740"/>
            <a:ext cx="4409336" cy="523220"/>
          </a:xfrm>
          <a:prstGeom prst="rect">
            <a:avLst/>
          </a:prstGeom>
          <a:solidFill>
            <a:srgbClr val="002699"/>
          </a:solidFill>
          <a:ln w="28575" cap="flat">
            <a:solidFill>
              <a:srgbClr val="002699"/>
            </a:solidFill>
          </a:ln>
          <a:effectLst>
            <a:softEdge rad="0"/>
          </a:effectLst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sz="2800" b="1" dirty="0">
                <a:solidFill>
                  <a:schemeClr val="bg1"/>
                </a:solidFill>
              </a:rPr>
              <a:t>KHỐI AC CONTROL MODULE</a:t>
            </a:r>
          </a:p>
        </p:txBody>
      </p:sp>
    </p:spTree>
    <p:extLst>
      <p:ext uri="{BB962C8B-B14F-4D97-AF65-F5344CB8AC3E}">
        <p14:creationId xmlns:p14="http://schemas.microsoft.com/office/powerpoint/2010/main" val="348917651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591E95-61FC-211C-85AC-BC7F8C5A4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892C5-BFC4-476A-AB7B-5EDC6C216827}" type="slidenum">
              <a:rPr lang="en-US" smtClean="0"/>
              <a:t>5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573775-18DF-5934-3609-4C943F6F8F00}"/>
              </a:ext>
            </a:extLst>
          </p:cNvPr>
          <p:cNvSpPr txBox="1"/>
          <p:nvPr/>
        </p:nvSpPr>
        <p:spPr>
          <a:xfrm>
            <a:off x="25703" y="880477"/>
            <a:ext cx="4518588" cy="523220"/>
          </a:xfrm>
          <a:prstGeom prst="rect">
            <a:avLst/>
          </a:prstGeom>
          <a:solidFill>
            <a:srgbClr val="002699"/>
          </a:solidFill>
          <a:ln w="28575" cap="flat">
            <a:solidFill>
              <a:srgbClr val="002699"/>
            </a:solidFill>
          </a:ln>
          <a:effectLst>
            <a:softEdge rad="0"/>
          </a:effectLst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sz="2800" b="1" dirty="0">
                <a:solidFill>
                  <a:schemeClr val="bg1"/>
                </a:solidFill>
              </a:rPr>
              <a:t>KHỐI AC CONTROL MODULE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5EC156C-C444-9CB4-7B2B-E5511841639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24" y="48609"/>
            <a:ext cx="810056" cy="81005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329C810-D4BF-A432-28EB-0F5481C2F9B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005" y="14683"/>
            <a:ext cx="843982" cy="84398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68A7E90-DFE7-057A-85A8-633FE9F61608}"/>
              </a:ext>
            </a:extLst>
          </p:cNvPr>
          <p:cNvSpPr txBox="1"/>
          <p:nvPr/>
        </p:nvSpPr>
        <p:spPr>
          <a:xfrm>
            <a:off x="1780987" y="63924"/>
            <a:ext cx="73516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TRƯỜNG ĐẠI HỌC SƯ PHẠM KỸ THUẬT TP. HỒ CHÍ MINH</a:t>
            </a:r>
          </a:p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KHOA ĐÀO TẠO CHẤT LƯỢNG CAO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CB6CE07-3313-1CCA-39F5-8E9A31BE2704}"/>
              </a:ext>
            </a:extLst>
          </p:cNvPr>
          <p:cNvCxnSpPr/>
          <p:nvPr/>
        </p:nvCxnSpPr>
        <p:spPr>
          <a:xfrm>
            <a:off x="25703" y="858665"/>
            <a:ext cx="12192000" cy="7951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0F893D1F-EE1E-A8D0-28FD-18EE817F17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332" y="1554237"/>
            <a:ext cx="9966523" cy="4828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693167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6C6F65-D784-B773-3B1A-1ECB610A5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892C5-BFC4-476A-AB7B-5EDC6C216827}" type="slidenum">
              <a:rPr lang="en-US" smtClean="0"/>
              <a:t>6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1C91EB-1FE8-E4DE-7D83-32E9A876DC42}"/>
              </a:ext>
            </a:extLst>
          </p:cNvPr>
          <p:cNvSpPr txBox="1"/>
          <p:nvPr/>
        </p:nvSpPr>
        <p:spPr>
          <a:xfrm>
            <a:off x="-1" y="943772"/>
            <a:ext cx="5708343" cy="523220"/>
          </a:xfrm>
          <a:prstGeom prst="rect">
            <a:avLst/>
          </a:prstGeom>
          <a:solidFill>
            <a:srgbClr val="002699"/>
          </a:solidFill>
          <a:ln w="28575" cap="flat">
            <a:solidFill>
              <a:srgbClr val="002699"/>
            </a:solidFill>
          </a:ln>
          <a:effectLst>
            <a:softEdge rad="0"/>
          </a:effectLst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sz="2800" b="1" dirty="0">
                <a:solidFill>
                  <a:schemeClr val="bg1"/>
                </a:solidFill>
              </a:rPr>
              <a:t>CHẾ TẠO MOTOR CÁNH CHẤP HÀNH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F36F5C7-1182-5CE2-604B-BB3586E1390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575" y="84602"/>
            <a:ext cx="810056" cy="81005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64F2FC6-BC55-BC61-1A55-65C06804C36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631" y="50676"/>
            <a:ext cx="843982" cy="84398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FA2645A-B6D2-7090-2A14-70913BC5B805}"/>
              </a:ext>
            </a:extLst>
          </p:cNvPr>
          <p:cNvSpPr txBox="1"/>
          <p:nvPr/>
        </p:nvSpPr>
        <p:spPr>
          <a:xfrm>
            <a:off x="1798613" y="167329"/>
            <a:ext cx="73516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TRƯỜNG ĐẠI HỌC SƯ PHẠM KỸ THUẬT TP. HỒ CHÍ MINH</a:t>
            </a:r>
          </a:p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KHOA ĐÀO TẠO CHẤT LƯỢNG CAO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364C3FC-0C22-6007-60C8-D9BC89F5A88C}"/>
              </a:ext>
            </a:extLst>
          </p:cNvPr>
          <p:cNvCxnSpPr/>
          <p:nvPr/>
        </p:nvCxnSpPr>
        <p:spPr>
          <a:xfrm>
            <a:off x="-1" y="931276"/>
            <a:ext cx="12192000" cy="7951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96ABDBD3-D837-1B01-CDBD-F91E1E1B68C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2939" y="1111796"/>
            <a:ext cx="2462580" cy="465826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5D983D0-9518-5AEA-BFAA-58F6009DC7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16437" flipH="1">
            <a:off x="4007759" y="2210258"/>
            <a:ext cx="1733168" cy="135750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EC47855-78C7-4BE4-8970-BEFB7606AB7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898" y="4732413"/>
            <a:ext cx="1857886" cy="1857886"/>
          </a:xfrm>
          <a:prstGeom prst="rect">
            <a:avLst/>
          </a:prstGeom>
        </p:spPr>
      </p:pic>
      <p:pic>
        <p:nvPicPr>
          <p:cNvPr id="1026" name="Picture 2" descr="Khớp nối trục 4mm-6mm - Nshop">
            <a:extLst>
              <a:ext uri="{FF2B5EF4-FFF2-40B4-BE49-F238E27FC236}">
                <a16:creationId xmlns:a16="http://schemas.microsoft.com/office/drawing/2014/main" id="{FE043EF2-D696-940B-05D9-4A808789EB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701061">
            <a:off x="2363934" y="3348049"/>
            <a:ext cx="17145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A93EB61-7177-8E72-1336-EE7A7C6CA190}"/>
              </a:ext>
            </a:extLst>
          </p:cNvPr>
          <p:cNvSpPr txBox="1"/>
          <p:nvPr/>
        </p:nvSpPr>
        <p:spPr>
          <a:xfrm rot="19621526">
            <a:off x="1127392" y="2879281"/>
            <a:ext cx="25076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Nối</a:t>
            </a:r>
            <a:r>
              <a:rPr lang="en-US" sz="2000" dirty="0"/>
              <a:t> </a:t>
            </a:r>
            <a:r>
              <a:rPr lang="en-US" sz="2000" dirty="0" err="1"/>
              <a:t>trục</a:t>
            </a:r>
            <a:r>
              <a:rPr lang="en-US" sz="2000" dirty="0"/>
              <a:t> 4mm – 6mm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B90FFFE-7CE3-281C-B530-57D46879811C}"/>
              </a:ext>
            </a:extLst>
          </p:cNvPr>
          <p:cNvSpPr txBox="1"/>
          <p:nvPr/>
        </p:nvSpPr>
        <p:spPr>
          <a:xfrm rot="19567991">
            <a:off x="-167942" y="4609248"/>
            <a:ext cx="25076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Motor DC 12 RPM</a:t>
            </a:r>
          </a:p>
        </p:txBody>
      </p:sp>
      <p:sp>
        <p:nvSpPr>
          <p:cNvPr id="21" name="Right Brace 20">
            <a:extLst>
              <a:ext uri="{FF2B5EF4-FFF2-40B4-BE49-F238E27FC236}">
                <a16:creationId xmlns:a16="http://schemas.microsoft.com/office/drawing/2014/main" id="{FD396C35-6C0E-DF17-EE87-D0BDCCCBA652}"/>
              </a:ext>
            </a:extLst>
          </p:cNvPr>
          <p:cNvSpPr/>
          <p:nvPr/>
        </p:nvSpPr>
        <p:spPr>
          <a:xfrm rot="3155333">
            <a:off x="3768588" y="3380591"/>
            <a:ext cx="789709" cy="3980191"/>
          </a:xfrm>
          <a:prstGeom prst="righ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21B824E-A396-4FD9-49BB-D309768A3DB6}"/>
              </a:ext>
            </a:extLst>
          </p:cNvPr>
          <p:cNvSpPr txBox="1"/>
          <p:nvPr/>
        </p:nvSpPr>
        <p:spPr>
          <a:xfrm rot="19361541">
            <a:off x="3099834" y="5772298"/>
            <a:ext cx="25076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              X3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EDBA369C-EBB2-4EAC-389B-74739DB64A2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6762" y="1103844"/>
            <a:ext cx="2592847" cy="4666213"/>
          </a:xfrm>
          <a:prstGeom prst="rect">
            <a:avLst/>
          </a:prstGeom>
        </p:spPr>
      </p:pic>
      <p:sp>
        <p:nvSpPr>
          <p:cNvPr id="25" name="Arrow: Right 24">
            <a:extLst>
              <a:ext uri="{FF2B5EF4-FFF2-40B4-BE49-F238E27FC236}">
                <a16:creationId xmlns:a16="http://schemas.microsoft.com/office/drawing/2014/main" id="{60D5B97A-3957-0C31-502A-BA8FBD5CF8C1}"/>
              </a:ext>
            </a:extLst>
          </p:cNvPr>
          <p:cNvSpPr/>
          <p:nvPr/>
        </p:nvSpPr>
        <p:spPr>
          <a:xfrm>
            <a:off x="8861099" y="2937500"/>
            <a:ext cx="519017" cy="79425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077963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6C6F65-D784-B773-3B1A-1ECB610A5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892C5-BFC4-476A-AB7B-5EDC6C216827}" type="slidenum">
              <a:rPr lang="en-US" smtClean="0"/>
              <a:t>7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1C91EB-1FE8-E4DE-7D83-32E9A876DC42}"/>
              </a:ext>
            </a:extLst>
          </p:cNvPr>
          <p:cNvSpPr txBox="1"/>
          <p:nvPr/>
        </p:nvSpPr>
        <p:spPr>
          <a:xfrm>
            <a:off x="1" y="961293"/>
            <a:ext cx="3429002" cy="523220"/>
          </a:xfrm>
          <a:prstGeom prst="rect">
            <a:avLst/>
          </a:prstGeom>
          <a:solidFill>
            <a:srgbClr val="002699"/>
          </a:solidFill>
          <a:ln w="28575" cap="flat">
            <a:solidFill>
              <a:srgbClr val="002699"/>
            </a:solidFill>
          </a:ln>
          <a:effectLst>
            <a:softEdge rad="0"/>
          </a:effectLst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sz="2800" b="1" dirty="0">
                <a:solidFill>
                  <a:schemeClr val="bg1"/>
                </a:solidFill>
              </a:rPr>
              <a:t>THÔNG SỐ CẢM BIẾN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F36F5C7-1182-5CE2-604B-BB3586E1390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575" y="84602"/>
            <a:ext cx="810056" cy="81005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64F2FC6-BC55-BC61-1A55-65C06804C36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631" y="50676"/>
            <a:ext cx="843982" cy="84398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FA2645A-B6D2-7090-2A14-70913BC5B805}"/>
              </a:ext>
            </a:extLst>
          </p:cNvPr>
          <p:cNvSpPr txBox="1"/>
          <p:nvPr/>
        </p:nvSpPr>
        <p:spPr>
          <a:xfrm>
            <a:off x="1798613" y="167329"/>
            <a:ext cx="73516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TRƯỜNG ĐẠI HỌC SƯ PHẠM KỸ THUẬT TP. HỒ CHÍ MINH</a:t>
            </a:r>
          </a:p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KHOA ĐÀO TẠO CHẤT LƯỢNG CAO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364C3FC-0C22-6007-60C8-D9BC89F5A88C}"/>
              </a:ext>
            </a:extLst>
          </p:cNvPr>
          <p:cNvCxnSpPr/>
          <p:nvPr/>
        </p:nvCxnSpPr>
        <p:spPr>
          <a:xfrm>
            <a:off x="-1" y="931276"/>
            <a:ext cx="12192000" cy="7951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EDD36350-DD9D-2CDC-4162-90414D86B4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4416861"/>
              </p:ext>
            </p:extLst>
          </p:nvPr>
        </p:nvGraphicFramePr>
        <p:xfrm>
          <a:off x="436418" y="1619357"/>
          <a:ext cx="2992584" cy="309829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96292">
                  <a:extLst>
                    <a:ext uri="{9D8B030D-6E8A-4147-A177-3AD203B41FA5}">
                      <a16:colId xmlns:a16="http://schemas.microsoft.com/office/drawing/2014/main" val="2419661357"/>
                    </a:ext>
                  </a:extLst>
                </a:gridCol>
                <a:gridCol w="1496292">
                  <a:extLst>
                    <a:ext uri="{9D8B030D-6E8A-4147-A177-3AD203B41FA5}">
                      <a16:colId xmlns:a16="http://schemas.microsoft.com/office/drawing/2014/main" val="3563721828"/>
                    </a:ext>
                  </a:extLst>
                </a:gridCol>
              </a:tblGrid>
              <a:tr h="631110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dirty="0" err="1">
                          <a:effectLst/>
                        </a:rPr>
                        <a:t>Nhiệt</a:t>
                      </a:r>
                      <a:r>
                        <a:rPr lang="en-US" sz="1800" dirty="0">
                          <a:effectLst/>
                        </a:rPr>
                        <a:t> </a:t>
                      </a:r>
                      <a:r>
                        <a:rPr lang="en-US" sz="1800" dirty="0" err="1">
                          <a:effectLst/>
                        </a:rPr>
                        <a:t>độ</a:t>
                      </a:r>
                      <a:r>
                        <a:rPr lang="en-US" sz="1800" dirty="0">
                          <a:effectLst/>
                        </a:rPr>
                        <a:t> </a:t>
                      </a:r>
                      <a:r>
                        <a:rPr lang="en-US" sz="1800" dirty="0" err="1">
                          <a:effectLst/>
                        </a:rPr>
                        <a:t>giàn</a:t>
                      </a:r>
                      <a:r>
                        <a:rPr lang="en-US" sz="1800" dirty="0">
                          <a:effectLst/>
                        </a:rPr>
                        <a:t> </a:t>
                      </a:r>
                      <a:r>
                        <a:rPr lang="en-US" sz="1800" dirty="0" err="1">
                          <a:effectLst/>
                        </a:rPr>
                        <a:t>lạnh</a:t>
                      </a:r>
                      <a:r>
                        <a:rPr lang="en-US" sz="1800" dirty="0">
                          <a:effectLst/>
                        </a:rPr>
                        <a:t> (</a:t>
                      </a:r>
                      <a:r>
                        <a:rPr lang="en-US" sz="1800" baseline="30000" dirty="0" err="1">
                          <a:effectLst/>
                        </a:rPr>
                        <a:t>o</a:t>
                      </a:r>
                      <a:r>
                        <a:rPr lang="en-US" sz="1800" dirty="0" err="1">
                          <a:effectLst/>
                        </a:rPr>
                        <a:t>C</a:t>
                      </a:r>
                      <a:r>
                        <a:rPr lang="en-US" sz="1800" dirty="0">
                          <a:effectLst/>
                        </a:rPr>
                        <a:t>)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dirty="0" err="1">
                          <a:effectLst/>
                        </a:rPr>
                        <a:t>Điện</a:t>
                      </a:r>
                      <a:r>
                        <a:rPr lang="en-US" sz="1800" dirty="0">
                          <a:effectLst/>
                        </a:rPr>
                        <a:t> </a:t>
                      </a:r>
                      <a:r>
                        <a:rPr lang="en-US" sz="1800" dirty="0" err="1">
                          <a:effectLst/>
                        </a:rPr>
                        <a:t>trở</a:t>
                      </a:r>
                      <a:r>
                        <a:rPr lang="en-US" sz="1800" dirty="0">
                          <a:effectLst/>
                        </a:rPr>
                        <a:t> (kΩ)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91520613"/>
                  </a:ext>
                </a:extLst>
              </a:tr>
              <a:tr h="30839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</a:rPr>
                        <a:t>-20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</a:rPr>
                        <a:t>70.04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25499083"/>
                  </a:ext>
                </a:extLst>
              </a:tr>
              <a:tr h="30839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</a:rPr>
                        <a:t>-10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</a:rPr>
                        <a:t>43.35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35255161"/>
                  </a:ext>
                </a:extLst>
              </a:tr>
              <a:tr h="30839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</a:rPr>
                        <a:t>0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</a:rPr>
                        <a:t>27.62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82072210"/>
                  </a:ext>
                </a:extLst>
              </a:tr>
              <a:tr h="30839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</a:rPr>
                        <a:t>10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</a:rPr>
                        <a:t>18.07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19364108"/>
                  </a:ext>
                </a:extLst>
              </a:tr>
              <a:tr h="30839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</a:rPr>
                        <a:t>20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</a:rPr>
                        <a:t>12.11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58811671"/>
                  </a:ext>
                </a:extLst>
              </a:tr>
              <a:tr h="30839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</a:rPr>
                        <a:t>30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</a:rPr>
                        <a:t>8.3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62131085"/>
                  </a:ext>
                </a:extLst>
              </a:tr>
              <a:tr h="30839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</a:rPr>
                        <a:t>40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</a:rPr>
                        <a:t>5.81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37474192"/>
                  </a:ext>
                </a:extLst>
              </a:tr>
              <a:tr h="30839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</a:rPr>
                        <a:t>50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</a:rPr>
                        <a:t>4.15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43644862"/>
                  </a:ext>
                </a:extLst>
              </a:tr>
            </a:tbl>
          </a:graphicData>
        </a:graphic>
      </p:graphicFrame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001FF7B6-1849-BCB1-B638-38EE9D9C9D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9355024"/>
              </p:ext>
            </p:extLst>
          </p:nvPr>
        </p:nvGraphicFramePr>
        <p:xfrm>
          <a:off x="4423063" y="1644419"/>
          <a:ext cx="2992584" cy="3076596"/>
        </p:xfrm>
        <a:graphic>
          <a:graphicData uri="http://schemas.openxmlformats.org/drawingml/2006/table">
            <a:tbl>
              <a:tblPr firstRow="1" firstCol="1" bandRow="1">
                <a:tableStyleId>{00A15C55-8517-42AA-B614-E9B94910E393}</a:tableStyleId>
              </a:tblPr>
              <a:tblGrid>
                <a:gridCol w="1496292">
                  <a:extLst>
                    <a:ext uri="{9D8B030D-6E8A-4147-A177-3AD203B41FA5}">
                      <a16:colId xmlns:a16="http://schemas.microsoft.com/office/drawing/2014/main" val="2337970577"/>
                    </a:ext>
                  </a:extLst>
                </a:gridCol>
                <a:gridCol w="1496292">
                  <a:extLst>
                    <a:ext uri="{9D8B030D-6E8A-4147-A177-3AD203B41FA5}">
                      <a16:colId xmlns:a16="http://schemas.microsoft.com/office/drawing/2014/main" val="1331492167"/>
                    </a:ext>
                  </a:extLst>
                </a:gridCol>
              </a:tblGrid>
              <a:tr h="539619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dirty="0" err="1">
                          <a:effectLst/>
                        </a:rPr>
                        <a:t>Hiệu</a:t>
                      </a:r>
                      <a:r>
                        <a:rPr lang="en-US" sz="1600" dirty="0">
                          <a:effectLst/>
                        </a:rPr>
                        <a:t> </a:t>
                      </a:r>
                      <a:r>
                        <a:rPr lang="en-US" sz="1600" dirty="0" err="1">
                          <a:effectLst/>
                        </a:rPr>
                        <a:t>điện</a:t>
                      </a:r>
                      <a:r>
                        <a:rPr lang="en-US" sz="1600" dirty="0">
                          <a:effectLst/>
                        </a:rPr>
                        <a:t> </a:t>
                      </a:r>
                      <a:r>
                        <a:rPr lang="en-US" sz="1600" dirty="0" err="1">
                          <a:effectLst/>
                        </a:rPr>
                        <a:t>thế</a:t>
                      </a:r>
                      <a:r>
                        <a:rPr lang="en-US" sz="1600" dirty="0">
                          <a:effectLst/>
                        </a:rPr>
                        <a:t> (mV)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dirty="0" err="1">
                          <a:effectLst/>
                        </a:rPr>
                        <a:t>Bức</a:t>
                      </a:r>
                      <a:r>
                        <a:rPr lang="en-US" sz="1800" dirty="0">
                          <a:effectLst/>
                        </a:rPr>
                        <a:t> </a:t>
                      </a:r>
                      <a:r>
                        <a:rPr lang="en-US" sz="1800" dirty="0" err="1">
                          <a:effectLst/>
                        </a:rPr>
                        <a:t>xạ</a:t>
                      </a:r>
                      <a:r>
                        <a:rPr lang="en-US" sz="1800" dirty="0">
                          <a:effectLst/>
                        </a:rPr>
                        <a:t> </a:t>
                      </a:r>
                      <a:r>
                        <a:rPr lang="en-US" sz="1800" dirty="0" err="1">
                          <a:effectLst/>
                        </a:rPr>
                        <a:t>mặt</a:t>
                      </a:r>
                      <a:r>
                        <a:rPr lang="en-US" sz="1800" dirty="0">
                          <a:effectLst/>
                        </a:rPr>
                        <a:t> </a:t>
                      </a:r>
                      <a:r>
                        <a:rPr lang="en-US" sz="1800" dirty="0" err="1">
                          <a:effectLst/>
                        </a:rPr>
                        <a:t>trời</a:t>
                      </a:r>
                      <a:r>
                        <a:rPr lang="en-US" sz="1800" dirty="0">
                          <a:effectLst/>
                        </a:rPr>
                        <a:t> (W/m</a:t>
                      </a:r>
                      <a:r>
                        <a:rPr lang="en-US" sz="1800" baseline="30000" dirty="0">
                          <a:effectLst/>
                        </a:rPr>
                        <a:t>2</a:t>
                      </a:r>
                      <a:r>
                        <a:rPr lang="en-US" sz="1800" dirty="0">
                          <a:effectLst/>
                        </a:rPr>
                        <a:t>)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35133838"/>
                  </a:ext>
                </a:extLst>
              </a:tr>
              <a:tr h="35751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</a:rPr>
                        <a:t>21.4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</a:rPr>
                        <a:t>10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36644043"/>
                  </a:ext>
                </a:extLst>
              </a:tr>
              <a:tr h="35751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</a:rPr>
                        <a:t>36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</a:rPr>
                        <a:t>20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95659958"/>
                  </a:ext>
                </a:extLst>
              </a:tr>
              <a:tr h="35751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</a:rPr>
                        <a:t>46.6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</a:rPr>
                        <a:t>30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53877963"/>
                  </a:ext>
                </a:extLst>
              </a:tr>
              <a:tr h="35751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</a:rPr>
                        <a:t>58.8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</a:rPr>
                        <a:t>40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60559135"/>
                  </a:ext>
                </a:extLst>
              </a:tr>
              <a:tr h="35751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</a:rPr>
                        <a:t>67.7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</a:rPr>
                        <a:t>50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50467605"/>
                  </a:ext>
                </a:extLst>
              </a:tr>
              <a:tr h="35751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</a:rPr>
                        <a:t>76.2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</a:rPr>
                        <a:t>60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63296345"/>
                  </a:ext>
                </a:extLst>
              </a:tr>
              <a:tr h="35751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</a:rPr>
                        <a:t>83.7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</a:rPr>
                        <a:t>70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87208941"/>
                  </a:ext>
                </a:extLst>
              </a:tr>
            </a:tbl>
          </a:graphicData>
        </a:graphic>
      </p:graphicFrame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C9AE1596-8E98-9B8A-500B-1E3AAF18F6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7474360"/>
              </p:ext>
            </p:extLst>
          </p:nvPr>
        </p:nvGraphicFramePr>
        <p:xfrm>
          <a:off x="8409709" y="1646044"/>
          <a:ext cx="3345874" cy="3098297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1672937">
                  <a:extLst>
                    <a:ext uri="{9D8B030D-6E8A-4147-A177-3AD203B41FA5}">
                      <a16:colId xmlns:a16="http://schemas.microsoft.com/office/drawing/2014/main" val="1152965682"/>
                    </a:ext>
                  </a:extLst>
                </a:gridCol>
                <a:gridCol w="1672937">
                  <a:extLst>
                    <a:ext uri="{9D8B030D-6E8A-4147-A177-3AD203B41FA5}">
                      <a16:colId xmlns:a16="http://schemas.microsoft.com/office/drawing/2014/main" val="1861931099"/>
                    </a:ext>
                  </a:extLst>
                </a:gridCol>
              </a:tblGrid>
              <a:tr h="485329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dirty="0" err="1">
                          <a:effectLst/>
                        </a:rPr>
                        <a:t>Nhiệt</a:t>
                      </a:r>
                      <a:r>
                        <a:rPr lang="en-US" sz="1800" dirty="0">
                          <a:effectLst/>
                        </a:rPr>
                        <a:t> </a:t>
                      </a:r>
                      <a:r>
                        <a:rPr lang="en-US" sz="1800" dirty="0" err="1">
                          <a:effectLst/>
                        </a:rPr>
                        <a:t>độ</a:t>
                      </a:r>
                      <a:r>
                        <a:rPr lang="en-US" sz="1800" dirty="0">
                          <a:effectLst/>
                        </a:rPr>
                        <a:t> </a:t>
                      </a:r>
                      <a:r>
                        <a:rPr lang="en-US" sz="1800" dirty="0" err="1">
                          <a:effectLst/>
                        </a:rPr>
                        <a:t>khí</a:t>
                      </a:r>
                      <a:r>
                        <a:rPr lang="en-US" sz="1800" dirty="0">
                          <a:effectLst/>
                        </a:rPr>
                        <a:t> </a:t>
                      </a:r>
                      <a:r>
                        <a:rPr lang="en-US" sz="1800" dirty="0" err="1">
                          <a:effectLst/>
                        </a:rPr>
                        <a:t>trời</a:t>
                      </a:r>
                      <a:r>
                        <a:rPr lang="en-US" sz="1800" dirty="0">
                          <a:effectLst/>
                        </a:rPr>
                        <a:t> (</a:t>
                      </a:r>
                      <a:r>
                        <a:rPr lang="en-US" sz="1800" baseline="30000" dirty="0" err="1">
                          <a:effectLst/>
                        </a:rPr>
                        <a:t>o</a:t>
                      </a:r>
                      <a:r>
                        <a:rPr lang="en-US" sz="1800" dirty="0" err="1">
                          <a:effectLst/>
                        </a:rPr>
                        <a:t>C</a:t>
                      </a:r>
                      <a:r>
                        <a:rPr lang="en-US" sz="1800" dirty="0">
                          <a:effectLst/>
                        </a:rPr>
                        <a:t>)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dirty="0" err="1">
                          <a:effectLst/>
                        </a:rPr>
                        <a:t>Điện</a:t>
                      </a:r>
                      <a:r>
                        <a:rPr lang="en-US" sz="1800" dirty="0">
                          <a:effectLst/>
                        </a:rPr>
                        <a:t> </a:t>
                      </a:r>
                      <a:r>
                        <a:rPr lang="en-US" sz="1800" dirty="0" err="1">
                          <a:effectLst/>
                        </a:rPr>
                        <a:t>trở</a:t>
                      </a:r>
                      <a:r>
                        <a:rPr lang="en-US" sz="1800" dirty="0">
                          <a:effectLst/>
                        </a:rPr>
                        <a:t> (kΩ)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32952194"/>
                  </a:ext>
                </a:extLst>
              </a:tr>
              <a:tr h="23716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</a:rPr>
                        <a:t>-30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</a:rPr>
                        <a:t>480.41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8660563"/>
                  </a:ext>
                </a:extLst>
              </a:tr>
              <a:tr h="23716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</a:rPr>
                        <a:t>-20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</a:rPr>
                        <a:t>271.21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29848191"/>
                  </a:ext>
                </a:extLst>
              </a:tr>
              <a:tr h="23716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</a:rPr>
                        <a:t>-10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</a:rPr>
                        <a:t>158.18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86064283"/>
                  </a:ext>
                </a:extLst>
              </a:tr>
              <a:tr h="23716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</a:rPr>
                        <a:t>0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</a:rPr>
                        <a:t>95.10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09608987"/>
                  </a:ext>
                </a:extLst>
              </a:tr>
              <a:tr h="23716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</a:rPr>
                        <a:t>10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</a:rPr>
                        <a:t>58.80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02067324"/>
                  </a:ext>
                </a:extLst>
              </a:tr>
              <a:tr h="23716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</a:rPr>
                        <a:t>20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</a:rPr>
                        <a:t>37.32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34158127"/>
                  </a:ext>
                </a:extLst>
              </a:tr>
              <a:tr h="23716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</a:rPr>
                        <a:t>30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</a:rPr>
                        <a:t>24.28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82411309"/>
                  </a:ext>
                </a:extLst>
              </a:tr>
              <a:tr h="23716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</a:rPr>
                        <a:t>40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</a:rPr>
                        <a:t>16.13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60468407"/>
                  </a:ext>
                </a:extLst>
              </a:tr>
              <a:tr h="23716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</a:rPr>
                        <a:t>50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</a:rPr>
                        <a:t>10.95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48434795"/>
                  </a:ext>
                </a:extLst>
              </a:tr>
            </a:tbl>
          </a:graphicData>
        </a:graphic>
      </p:graphicFrame>
      <p:pic>
        <p:nvPicPr>
          <p:cNvPr id="18" name="Picture 17">
            <a:extLst>
              <a:ext uri="{FF2B5EF4-FFF2-40B4-BE49-F238E27FC236}">
                <a16:creationId xmlns:a16="http://schemas.microsoft.com/office/drawing/2014/main" id="{DE58CCB2-FC4E-2933-5D66-DB962BF2681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9700" y="5057522"/>
            <a:ext cx="1709807" cy="150910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6746515-32D8-92E3-EF27-FF69D9DE72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7315" y="4887941"/>
            <a:ext cx="2133594" cy="1730708"/>
          </a:xfrm>
          <a:prstGeom prst="rect">
            <a:avLst/>
          </a:prstGeom>
        </p:spPr>
      </p:pic>
      <p:pic>
        <p:nvPicPr>
          <p:cNvPr id="20" name="Picture 2" descr="Kia Cee'd - Auto Light Sensor Repair procedures - Auto Lighting Control  System">
            <a:extLst>
              <a:ext uri="{FF2B5EF4-FFF2-40B4-BE49-F238E27FC236}">
                <a16:creationId xmlns:a16="http://schemas.microsoft.com/office/drawing/2014/main" id="{F4398C58-E391-A986-79F1-46CAAC7EF9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9649" y="4880921"/>
            <a:ext cx="2552700" cy="1809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8825695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A43BA2-0C3E-66E9-D87D-D45F3829C6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892C5-BFC4-476A-AB7B-5EDC6C216827}" type="slidenum">
              <a:rPr lang="en-US" smtClean="0"/>
              <a:t>8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8828E0B-5695-B2CA-CC40-19DDB35007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575" y="84602"/>
            <a:ext cx="810056" cy="81005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80690FC-2824-6B85-ABEB-CDC1CC0DB30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631" y="50676"/>
            <a:ext cx="843982" cy="84398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ED6B2E2-B327-6236-32B4-36B7876CDAE6}"/>
              </a:ext>
            </a:extLst>
          </p:cNvPr>
          <p:cNvSpPr txBox="1"/>
          <p:nvPr/>
        </p:nvSpPr>
        <p:spPr>
          <a:xfrm>
            <a:off x="1798613" y="167329"/>
            <a:ext cx="73516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TRƯỜNG ĐẠI HỌC SƯ PHẠM KỸ THUẬT TP. HỒ CHÍ MINH</a:t>
            </a:r>
          </a:p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KHOA ĐÀO TẠO CHẤT LƯỢNG CAO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CE8E04B-2768-B9E3-7C07-623E6DCAFD5C}"/>
              </a:ext>
            </a:extLst>
          </p:cNvPr>
          <p:cNvCxnSpPr/>
          <p:nvPr/>
        </p:nvCxnSpPr>
        <p:spPr>
          <a:xfrm>
            <a:off x="-1" y="931276"/>
            <a:ext cx="12192000" cy="7951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C59CBFD-9673-3EB2-1A28-6BF2956F08CB}"/>
              </a:ext>
            </a:extLst>
          </p:cNvPr>
          <p:cNvSpPr txBox="1"/>
          <p:nvPr/>
        </p:nvSpPr>
        <p:spPr>
          <a:xfrm>
            <a:off x="0" y="947406"/>
            <a:ext cx="8548255" cy="523220"/>
          </a:xfrm>
          <a:prstGeom prst="rect">
            <a:avLst/>
          </a:prstGeom>
          <a:solidFill>
            <a:srgbClr val="002699"/>
          </a:solidFill>
          <a:ln w="28575" cap="flat">
            <a:solidFill>
              <a:srgbClr val="002699"/>
            </a:solidFill>
          </a:ln>
          <a:effectLst>
            <a:softEdge rad="0"/>
          </a:effectLst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sz="2800" b="1" dirty="0">
                <a:solidFill>
                  <a:schemeClr val="bg1"/>
                </a:solidFill>
              </a:rPr>
              <a:t>LỰA CHỌN LINH KIỆN CHO KHỐI AC CONTROL MODULE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A5E56FD-A301-12CF-D593-9F0A1BFDD1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576" y="1478805"/>
            <a:ext cx="7641680" cy="52697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E958BE2-18F1-EE7F-05BF-94614C465E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7325" y="3139898"/>
            <a:ext cx="1661584" cy="157326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5FDC71A-7B56-EDBF-720B-9A5C9F731A4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1408" y="4713159"/>
            <a:ext cx="2766083" cy="136672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6A6D379-C970-FEAE-3365-63D8E7D513C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9978" y="1056843"/>
            <a:ext cx="1661584" cy="166158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94AF62D-7F15-CFE6-D174-90300CE61E2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9978" y="3129135"/>
            <a:ext cx="1554799" cy="155479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7DD0528-281F-B320-E271-01765E4CF6D0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4545" y="1627876"/>
            <a:ext cx="2293725" cy="1366405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2F120212-3B0B-2CB7-1D62-29C208A55691}"/>
              </a:ext>
            </a:extLst>
          </p:cNvPr>
          <p:cNvSpPr/>
          <p:nvPr/>
        </p:nvSpPr>
        <p:spPr>
          <a:xfrm>
            <a:off x="549603" y="6356350"/>
            <a:ext cx="5781924" cy="39216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985621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4C8FDD-0C58-16F6-CFCD-664FAC102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892C5-BFC4-476A-AB7B-5EDC6C216827}" type="slidenum">
              <a:rPr lang="en-US" smtClean="0"/>
              <a:t>9</a:t>
            </a:fld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EB1FC2A-E315-61C5-FA2E-606563D04B0A}"/>
              </a:ext>
            </a:extLst>
          </p:cNvPr>
          <p:cNvSpPr txBox="1"/>
          <p:nvPr/>
        </p:nvSpPr>
        <p:spPr>
          <a:xfrm>
            <a:off x="0" y="939227"/>
            <a:ext cx="3394364" cy="523220"/>
          </a:xfrm>
          <a:prstGeom prst="rect">
            <a:avLst/>
          </a:prstGeom>
          <a:solidFill>
            <a:srgbClr val="002699"/>
          </a:solidFill>
          <a:ln w="28575" cap="flat">
            <a:solidFill>
              <a:srgbClr val="002699"/>
            </a:solidFill>
          </a:ln>
          <a:effectLst>
            <a:softEdge rad="0"/>
          </a:effectLst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sz="2800" b="1" dirty="0">
                <a:solidFill>
                  <a:schemeClr val="bg1"/>
                </a:solidFill>
              </a:rPr>
              <a:t>KHỐI GIẢ LẬP PCM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C941D5F1-9465-5A13-9C73-AC2BFE8BB2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575" y="84602"/>
            <a:ext cx="810056" cy="810056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D71B4CE8-4D7A-4210-B354-4AC6F870C7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631" y="50676"/>
            <a:ext cx="843982" cy="843982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34B0761A-026F-9659-FA45-49E5C44B0417}"/>
              </a:ext>
            </a:extLst>
          </p:cNvPr>
          <p:cNvSpPr txBox="1"/>
          <p:nvPr/>
        </p:nvSpPr>
        <p:spPr>
          <a:xfrm>
            <a:off x="1798613" y="167329"/>
            <a:ext cx="73516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TRƯỜNG ĐẠI HỌC SƯ PHẠM KỸ THUẬT TP. HỒ CHÍ MINH</a:t>
            </a:r>
          </a:p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KHOA ĐÀO TẠO CHẤT LƯỢNG CAO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B6A55DAA-2D26-2D84-4522-A4F5A833A5D1}"/>
              </a:ext>
            </a:extLst>
          </p:cNvPr>
          <p:cNvCxnSpPr/>
          <p:nvPr/>
        </p:nvCxnSpPr>
        <p:spPr>
          <a:xfrm>
            <a:off x="-1" y="931276"/>
            <a:ext cx="12192000" cy="7951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80B2E3C2-1049-80A2-1C37-9E957A1DE78C}"/>
              </a:ext>
            </a:extLst>
          </p:cNvPr>
          <p:cNvSpPr/>
          <p:nvPr/>
        </p:nvSpPr>
        <p:spPr>
          <a:xfrm>
            <a:off x="2339439" y="1833192"/>
            <a:ext cx="2583543" cy="2433637"/>
          </a:xfrm>
          <a:prstGeom prst="rect">
            <a:avLst/>
          </a:prstGeom>
          <a:ln w="28575">
            <a:solidFill>
              <a:srgbClr val="032B9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 err="1"/>
              <a:t>Khối</a:t>
            </a:r>
            <a:r>
              <a:rPr lang="en-US" sz="3200" dirty="0"/>
              <a:t> AC Control Module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F0264DF-8C91-97F1-CCA2-449B7DA09ED1}"/>
              </a:ext>
            </a:extLst>
          </p:cNvPr>
          <p:cNvSpPr/>
          <p:nvPr/>
        </p:nvSpPr>
        <p:spPr>
          <a:xfrm>
            <a:off x="6423230" y="1833192"/>
            <a:ext cx="2583543" cy="2433637"/>
          </a:xfrm>
          <a:prstGeom prst="rect">
            <a:avLst/>
          </a:prstGeom>
          <a:ln w="28575">
            <a:solidFill>
              <a:srgbClr val="032B9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 err="1"/>
              <a:t>Khối</a:t>
            </a:r>
            <a:r>
              <a:rPr lang="en-US" sz="3200" dirty="0"/>
              <a:t> </a:t>
            </a:r>
            <a:r>
              <a:rPr lang="en-US" sz="3200" dirty="0" err="1"/>
              <a:t>giả</a:t>
            </a:r>
            <a:r>
              <a:rPr lang="en-US" sz="3200" dirty="0"/>
              <a:t> </a:t>
            </a:r>
            <a:r>
              <a:rPr lang="en-US" sz="3200" dirty="0" err="1"/>
              <a:t>lập</a:t>
            </a:r>
            <a:r>
              <a:rPr lang="en-US" sz="3200" dirty="0"/>
              <a:t> PCM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B19EDDB-BF70-CB1A-3C87-8CDD19FE15EF}"/>
              </a:ext>
            </a:extLst>
          </p:cNvPr>
          <p:cNvSpPr/>
          <p:nvPr/>
        </p:nvSpPr>
        <p:spPr>
          <a:xfrm>
            <a:off x="4059710" y="5043117"/>
            <a:ext cx="3259777" cy="1088571"/>
          </a:xfrm>
          <a:prstGeom prst="rect">
            <a:avLst/>
          </a:prstGeom>
          <a:ln w="28575">
            <a:solidFill>
              <a:srgbClr val="032B9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err="1"/>
              <a:t>Khối</a:t>
            </a:r>
            <a:r>
              <a:rPr lang="en-US" sz="2800" dirty="0"/>
              <a:t> </a:t>
            </a:r>
            <a:r>
              <a:rPr lang="en-US" sz="2800" dirty="0" err="1"/>
              <a:t>giao</a:t>
            </a:r>
            <a:r>
              <a:rPr lang="en-US" sz="2800" dirty="0"/>
              <a:t> </a:t>
            </a:r>
            <a:r>
              <a:rPr lang="en-US" sz="2800" dirty="0" err="1"/>
              <a:t>tiếp</a:t>
            </a:r>
            <a:r>
              <a:rPr lang="en-US" sz="2800" dirty="0"/>
              <a:t> </a:t>
            </a:r>
            <a:r>
              <a:rPr lang="en-US" sz="2800" dirty="0" err="1"/>
              <a:t>máy</a:t>
            </a:r>
            <a:r>
              <a:rPr lang="en-US" sz="2800" dirty="0"/>
              <a:t> </a:t>
            </a:r>
            <a:r>
              <a:rPr lang="en-US" sz="2800" dirty="0" err="1"/>
              <a:t>chẩn</a:t>
            </a:r>
            <a:r>
              <a:rPr lang="en-US" sz="2800" dirty="0"/>
              <a:t> </a:t>
            </a:r>
            <a:r>
              <a:rPr lang="en-US" sz="2800" dirty="0" err="1"/>
              <a:t>đoán</a:t>
            </a:r>
            <a:endParaRPr lang="en-US" sz="2800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E89A7C6-F743-0B1B-B976-6B6B0E0D68B6}"/>
              </a:ext>
            </a:extLst>
          </p:cNvPr>
          <p:cNvCxnSpPr/>
          <p:nvPr/>
        </p:nvCxnSpPr>
        <p:spPr>
          <a:xfrm>
            <a:off x="4922982" y="2544618"/>
            <a:ext cx="150024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8F599BE-5E78-ECFB-0F27-143017DE66E6}"/>
              </a:ext>
            </a:extLst>
          </p:cNvPr>
          <p:cNvCxnSpPr/>
          <p:nvPr/>
        </p:nvCxnSpPr>
        <p:spPr>
          <a:xfrm>
            <a:off x="4922982" y="3050010"/>
            <a:ext cx="1500248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B80AB3C-AB76-7937-91AC-252299651DAE}"/>
              </a:ext>
            </a:extLst>
          </p:cNvPr>
          <p:cNvCxnSpPr>
            <a:cxnSpLocks/>
          </p:cNvCxnSpPr>
          <p:nvPr/>
        </p:nvCxnSpPr>
        <p:spPr>
          <a:xfrm>
            <a:off x="5306290" y="2544618"/>
            <a:ext cx="0" cy="2498499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30E7E0A-E6DA-BC00-E4FF-357715617F4B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5689598" y="3050010"/>
            <a:ext cx="1" cy="1993107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Circle: Hollow 10">
            <a:extLst>
              <a:ext uri="{FF2B5EF4-FFF2-40B4-BE49-F238E27FC236}">
                <a16:creationId xmlns:a16="http://schemas.microsoft.com/office/drawing/2014/main" id="{75722EBB-730B-0EED-5165-72F40E88AAC2}"/>
              </a:ext>
            </a:extLst>
          </p:cNvPr>
          <p:cNvSpPr/>
          <p:nvPr/>
        </p:nvSpPr>
        <p:spPr>
          <a:xfrm>
            <a:off x="6072906" y="1551675"/>
            <a:ext cx="3352798" cy="2996669"/>
          </a:xfrm>
          <a:prstGeom prst="donut">
            <a:avLst>
              <a:gd name="adj" fmla="val 7256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4251463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4060</TotalTime>
  <Words>1046</Words>
  <Application>Microsoft Office PowerPoint</Application>
  <PresentationFormat>Widescreen</PresentationFormat>
  <Paragraphs>206</Paragraphs>
  <Slides>19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Calibri Light</vt:lpstr>
      <vt:lpstr>Times New Roman</vt:lpstr>
      <vt:lpstr>Office Theme</vt:lpstr>
      <vt:lpstr>NGHIÊN CỨU, THI CÔNG MÔ HÌNH ĐIỀU KHIỂN ĐIỀU HÒA TỰ ĐỘNG TRÊN XE KIA MORNING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NGHIÊN CỨU ỨNG DỤNG KỸ THUẬT DỰ BÁO VÀ XÂY DỰNG MÔ HÌNH HOẠCH ĐỊNH  SẢN XUẤT – TỒN KHO TẠI CÔNG TY  SẢN XUẤT BÌNH ẮC QUY</dc:title>
  <dc:creator>Admin</dc:creator>
  <cp:lastModifiedBy>Đạt Nguyễn Khắc Thành</cp:lastModifiedBy>
  <cp:revision>158</cp:revision>
  <dcterms:created xsi:type="dcterms:W3CDTF">2022-05-22T02:06:59Z</dcterms:created>
  <dcterms:modified xsi:type="dcterms:W3CDTF">2022-12-23T13:00:53Z</dcterms:modified>
</cp:coreProperties>
</file>